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62" r:id="rId6"/>
    <p:sldId id="274" r:id="rId7"/>
    <p:sldId id="277" r:id="rId8"/>
    <p:sldId id="276" r:id="rId9"/>
    <p:sldId id="270" r:id="rId10"/>
    <p:sldId id="278" r:id="rId11"/>
    <p:sldId id="279" r:id="rId12"/>
    <p:sldId id="280" r:id="rId13"/>
    <p:sldId id="281" r:id="rId14"/>
    <p:sldId id="282" r:id="rId15"/>
    <p:sldId id="273" r:id="rId16"/>
    <p:sldId id="283" r:id="rId17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CC66"/>
    <a:srgbClr val="AFDC7E"/>
    <a:srgbClr val="FF6600"/>
    <a:srgbClr val="FF7A00"/>
    <a:srgbClr val="FF5050"/>
    <a:srgbClr val="DD8729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6" autoAdjust="0"/>
    <p:restoredTop sz="37330" autoAdjust="0"/>
  </p:normalViewPr>
  <p:slideViewPr>
    <p:cSldViewPr>
      <p:cViewPr>
        <p:scale>
          <a:sx n="19" d="100"/>
          <a:sy n="19" d="100"/>
        </p:scale>
        <p:origin x="-42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1344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l-SI" dirty="0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778250" y="1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5FE7741-18CD-48CC-97B4-63B80A838FBA}" type="datetimeFigureOut">
              <a:rPr lang="sl-SI"/>
              <a:pPr>
                <a:defRPr/>
              </a:pPr>
              <a:t>2.10.2013</a:t>
            </a:fld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A0DFADE-2FBE-4B00-B8E8-DFB249F0A9CD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3247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25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1"/>
            <a:ext cx="288925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4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45CC0A-AC6F-4ED5-AD2B-C4E9A350C5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62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A59DC972-341B-4E36-998A-94BBF23AB923}" type="slidenum">
              <a:rPr lang="en-US" sz="1200" smtClean="0"/>
              <a:pPr/>
              <a:t>1</a:t>
            </a:fld>
            <a:endParaRPr lang="en-US" sz="1200" dirty="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CA3F5E4D-8EE9-4EDE-92C4-BDB068586385}" type="slidenum">
              <a:rPr lang="en-US" sz="1200" smtClean="0"/>
              <a:pPr/>
              <a:t>10</a:t>
            </a:fld>
            <a:endParaRPr lang="en-US" sz="1200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endParaRPr lang="sl-SI" sz="1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AD02B068-E367-4DAC-8BF5-6A2EFB6EC9C7}" type="slidenum">
              <a:rPr lang="en-US" sz="1200" smtClean="0"/>
              <a:pPr/>
              <a:t>11</a:t>
            </a:fld>
            <a:endParaRPr 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000" noProof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AD02B068-E367-4DAC-8BF5-6A2EFB6EC9C7}" type="slidenum">
              <a:rPr lang="en-US" sz="1200" smtClean="0"/>
              <a:pPr/>
              <a:t>12</a:t>
            </a:fld>
            <a:endParaRPr 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000" noProof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sl-SI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sl-SI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E302B7CE-A8A6-44EE-A186-19BC2C16F4F1}" type="slidenum">
              <a:rPr lang="en-US" sz="1200" smtClean="0"/>
              <a:pPr/>
              <a:t>4</a:t>
            </a:fld>
            <a:endParaRPr lang="en-US" sz="1200" dirty="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 typeface="Arial" pitchFamily="34" charset="0"/>
              <a:buChar char="•"/>
            </a:pPr>
            <a:endParaRPr lang="en-US" sz="1000" noProof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E302B7CE-A8A6-44EE-A186-19BC2C16F4F1}" type="slidenum">
              <a:rPr lang="en-US" sz="1200" smtClean="0"/>
              <a:pPr/>
              <a:t>5</a:t>
            </a:fld>
            <a:endParaRPr lang="en-US" sz="1200" dirty="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 typeface="Arial" pitchFamily="34" charset="0"/>
              <a:buChar char="•"/>
            </a:pPr>
            <a:endParaRPr lang="en-US" sz="1000" noProof="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endParaRPr lang="sl-SI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fld id="{CA3F5E4D-8EE9-4EDE-92C4-BDB068586385}" type="slidenum">
              <a:rPr lang="en-US" sz="1200" smtClean="0"/>
              <a:pPr/>
              <a:t>9</a:t>
            </a:fld>
            <a:endParaRPr lang="en-US" sz="1200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endParaRPr lang="sl-SI" sz="1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5645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856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3721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4395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59488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908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3621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6252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26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19752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dirty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402723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4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LightScreen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2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Zeljko.gudzulic@ljubljana.si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ljubljana.s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8" descr="_KAM0272rgb_720x540_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385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29"/>
          <p:cNvSpPr txBox="1">
            <a:spLocks noChangeArrowheads="1"/>
          </p:cNvSpPr>
          <p:nvPr/>
        </p:nvSpPr>
        <p:spPr bwMode="auto">
          <a:xfrm>
            <a:off x="1803400" y="1343025"/>
            <a:ext cx="6729040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80000"/>
              </a:lnSpc>
            </a:pPr>
            <a:endParaRPr lang="sl-SI" sz="4400" dirty="0" smtClean="0"/>
          </a:p>
          <a:p>
            <a:pPr>
              <a:lnSpc>
                <a:spcPct val="80000"/>
              </a:lnSpc>
            </a:pPr>
            <a:r>
              <a:rPr lang="sl-SI" sz="4400" b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sl-SI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City </a:t>
            </a:r>
            <a:r>
              <a:rPr lang="sl-SI" sz="44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ransformation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sl-SI" sz="4400" b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sl-SI" sz="4400" b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igital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4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uture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3600" dirty="0" smtClean="0"/>
          </a:p>
          <a:p>
            <a:pPr>
              <a:lnSpc>
                <a:spcPct val="80000"/>
              </a:lnSpc>
            </a:pPr>
            <a:endParaRPr lang="en-US" sz="4000" dirty="0"/>
          </a:p>
        </p:txBody>
      </p:sp>
      <p:sp>
        <p:nvSpPr>
          <p:cNvPr id="1028" name="Text Box 30"/>
          <p:cNvSpPr txBox="1">
            <a:spLocks noChangeArrowheads="1"/>
          </p:cNvSpPr>
          <p:nvPr/>
        </p:nvSpPr>
        <p:spPr bwMode="auto">
          <a:xfrm>
            <a:off x="1870305" y="3717032"/>
            <a:ext cx="5688632" cy="269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endParaRPr lang="sl-SI" sz="3000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Željko 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Gudžulić</a:t>
            </a:r>
            <a:endParaRPr lang="sl-SI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IT Center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City of Ljubljana 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City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Administration Secretariat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Ljubljana, </a:t>
            </a:r>
            <a:r>
              <a:rPr lang="sl-SI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03.06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201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sl-SI" sz="3000" b="1" dirty="0" smtClean="0">
              <a:solidFill>
                <a:srgbClr val="000000"/>
              </a:solidFill>
            </a:endParaRPr>
          </a:p>
        </p:txBody>
      </p:sp>
      <p:sp>
        <p:nvSpPr>
          <p:cNvPr id="1029" name="Text Box 31"/>
          <p:cNvSpPr txBox="1">
            <a:spLocks noChangeArrowheads="1"/>
          </p:cNvSpPr>
          <p:nvPr/>
        </p:nvSpPr>
        <p:spPr bwMode="auto">
          <a:xfrm>
            <a:off x="2007005" y="5483565"/>
            <a:ext cx="33645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endParaRPr lang="sl-SI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sz="2000" b="1" dirty="0">
              <a:solidFill>
                <a:srgbClr val="000000"/>
              </a:solidFill>
            </a:endParaRPr>
          </a:p>
        </p:txBody>
      </p:sp>
      <p:grpSp>
        <p:nvGrpSpPr>
          <p:cNvPr id="1030" name="Group 47"/>
          <p:cNvGrpSpPr>
            <a:grpSpLocks/>
          </p:cNvGrpSpPr>
          <p:nvPr/>
        </p:nvGrpSpPr>
        <p:grpSpPr bwMode="auto">
          <a:xfrm>
            <a:off x="457200" y="282575"/>
            <a:ext cx="636588" cy="784225"/>
            <a:chOff x="463" y="178"/>
            <a:chExt cx="401" cy="494"/>
          </a:xfrm>
        </p:grpSpPr>
        <p:sp>
          <p:nvSpPr>
            <p:cNvPr id="1031" name="Freeform 40"/>
            <p:cNvSpPr>
              <a:spLocks/>
            </p:cNvSpPr>
            <p:nvPr/>
          </p:nvSpPr>
          <p:spPr bwMode="auto">
            <a:xfrm>
              <a:off x="528" y="240"/>
              <a:ext cx="288" cy="336"/>
            </a:xfrm>
            <a:custGeom>
              <a:avLst/>
              <a:gdLst>
                <a:gd name="T0" fmla="*/ 0 w 288"/>
                <a:gd name="T1" fmla="*/ 48 h 336"/>
                <a:gd name="T2" fmla="*/ 0 w 288"/>
                <a:gd name="T3" fmla="*/ 240 h 336"/>
                <a:gd name="T4" fmla="*/ 0 w 288"/>
                <a:gd name="T5" fmla="*/ 288 h 336"/>
                <a:gd name="T6" fmla="*/ 48 w 288"/>
                <a:gd name="T7" fmla="*/ 336 h 336"/>
                <a:gd name="T8" fmla="*/ 240 w 288"/>
                <a:gd name="T9" fmla="*/ 336 h 336"/>
                <a:gd name="T10" fmla="*/ 288 w 288"/>
                <a:gd name="T11" fmla="*/ 288 h 336"/>
                <a:gd name="T12" fmla="*/ 288 w 288"/>
                <a:gd name="T13" fmla="*/ 48 h 336"/>
                <a:gd name="T14" fmla="*/ 288 w 288"/>
                <a:gd name="T15" fmla="*/ 0 h 336"/>
                <a:gd name="T16" fmla="*/ 0 w 288"/>
                <a:gd name="T17" fmla="*/ 0 h 336"/>
                <a:gd name="T18" fmla="*/ 0 w 288"/>
                <a:gd name="T19" fmla="*/ 48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8"/>
                <a:gd name="T31" fmla="*/ 0 h 336"/>
                <a:gd name="T32" fmla="*/ 288 w 288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8" h="336">
                  <a:moveTo>
                    <a:pt x="0" y="48"/>
                  </a:moveTo>
                  <a:lnTo>
                    <a:pt x="0" y="240"/>
                  </a:lnTo>
                  <a:lnTo>
                    <a:pt x="0" y="288"/>
                  </a:lnTo>
                  <a:lnTo>
                    <a:pt x="48" y="336"/>
                  </a:lnTo>
                  <a:lnTo>
                    <a:pt x="240" y="336"/>
                  </a:lnTo>
                  <a:lnTo>
                    <a:pt x="288" y="288"/>
                  </a:lnTo>
                  <a:lnTo>
                    <a:pt x="288" y="48"/>
                  </a:lnTo>
                  <a:lnTo>
                    <a:pt x="288" y="0"/>
                  </a:lnTo>
                  <a:lnTo>
                    <a:pt x="0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sl-SI" dirty="0"/>
            </a:p>
          </p:txBody>
        </p:sp>
        <p:pic>
          <p:nvPicPr>
            <p:cNvPr id="1032" name="Picture 44" descr="grb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" y="178"/>
              <a:ext cx="401" cy="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81493" y="854459"/>
            <a:ext cx="68072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Ljubljana –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Capital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2015	</a:t>
            </a:r>
            <a:r>
              <a:rPr lang="sl-SI" sz="3500" dirty="0" smtClean="0">
                <a:solidFill>
                  <a:srgbClr val="CC071D"/>
                </a:solidFill>
              </a:rPr>
              <a:t>	</a:t>
            </a:r>
            <a:endParaRPr lang="en-US" sz="3500" dirty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907704" y="1950600"/>
            <a:ext cx="6445521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 eaLnBrk="1" hangingPunct="1"/>
            <a:endParaRPr lang="sl-SI" dirty="0"/>
          </a:p>
          <a:p>
            <a:pPr eaLnBrk="1" hangingPunct="1"/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City of Ljubljana is among the four finalists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competing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for the title of European Green Capital 2015. The winning city will be unveiled on 14 June 2013 in Nantes, the current European Green Capital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hangingPunct="1">
              <a:buFont typeface="Arial" pitchFamily="34" charset="0"/>
              <a:buChar char="•"/>
            </a:pP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dirty="0">
                <a:latin typeface="Times New Roman" pitchFamily="18" charset="0"/>
                <a:cs typeface="Times New Roman" pitchFamily="18" charset="0"/>
              </a:rPr>
              <a:t>European Green Capital 2015 will be announced at an official Award ceremony in France on 14 June 2013, hosted by the current European Green Capital,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Nantes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7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803400" y="2057400"/>
            <a:ext cx="66548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 marL="0" indent="0">
              <a:spcAft>
                <a:spcPts val="1200"/>
              </a:spcAft>
              <a:buSzPct val="120000"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 era is a 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huge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opportunity for local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research and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</a:t>
            </a:r>
            <a:r>
              <a:rPr lang="sl-SI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development.</a:t>
            </a:r>
          </a:p>
          <a:p>
            <a:pPr marL="0" indent="0">
              <a:spcAft>
                <a:spcPts val="600"/>
              </a:spcAft>
              <a:buSzPct val="120000"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Local authorities should promote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cooperation of all stakeholders:</a:t>
            </a:r>
            <a:endParaRPr lang="sl-SI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600"/>
              </a:spcAft>
              <a:buSzPct val="120000"/>
            </a:pP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Goverment</a:t>
            </a: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spcAft>
                <a:spcPts val="600"/>
              </a:spcAft>
              <a:buSzPct val="120000"/>
            </a:pP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Enterprizes</a:t>
            </a:r>
            <a:endParaRPr lang="sl-SI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600"/>
              </a:spcAft>
              <a:buSzPct val="120000"/>
            </a:pP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Citizens</a:t>
            </a:r>
            <a:endParaRPr lang="sl-SI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600"/>
              </a:spcAft>
              <a:buSzPct val="120000"/>
            </a:pPr>
            <a:r>
              <a:rPr lang="sl-SI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l-SI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Academia</a:t>
            </a:r>
            <a:endParaRPr lang="sl-SI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600"/>
              </a:spcAft>
              <a:buSzPct val="120000"/>
            </a:pP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future awaits</a:t>
            </a:r>
            <a:r>
              <a:rPr lang="sl-SI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cities as innovation centers</a:t>
            </a:r>
            <a:r>
              <a:rPr lang="en-US" sz="2500" b="1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03400" y="980728"/>
            <a:ext cx="65024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500" dirty="0">
                <a:solidFill>
                  <a:srgbClr val="CC071D"/>
                </a:solidFill>
              </a:rPr>
              <a:t>Key </a:t>
            </a:r>
            <a:r>
              <a:rPr lang="sl-SI" sz="3500" dirty="0">
                <a:solidFill>
                  <a:srgbClr val="CC071D"/>
                </a:solidFill>
              </a:rPr>
              <a:t>M</a:t>
            </a:r>
            <a:r>
              <a:rPr lang="en-US" sz="3500" dirty="0" err="1" smtClean="0">
                <a:solidFill>
                  <a:srgbClr val="CC071D"/>
                </a:solidFill>
              </a:rPr>
              <a:t>essages</a:t>
            </a:r>
            <a:endParaRPr lang="en-US" sz="3500" dirty="0">
              <a:solidFill>
                <a:srgbClr val="CC071D"/>
              </a:solidFill>
            </a:endParaRPr>
          </a:p>
        </p:txBody>
      </p:sp>
      <p:pic>
        <p:nvPicPr>
          <p:cNvPr id="5124" name="Picture 5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691680" y="2057400"/>
            <a:ext cx="676652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r>
              <a:rPr lang="sl-SI" b="1" i="1" dirty="0">
                <a:latin typeface="Times New Roman" pitchFamily="18" charset="0"/>
                <a:cs typeface="Times New Roman" pitchFamily="18" charset="0"/>
              </a:rPr>
              <a:t>Ž</a:t>
            </a:r>
            <a:r>
              <a:rPr lang="sl-SI" b="1" i="1" dirty="0" smtClean="0">
                <a:latin typeface="Times New Roman" pitchFamily="18" charset="0"/>
                <a:cs typeface="Times New Roman" pitchFamily="18" charset="0"/>
              </a:rPr>
              <a:t>eljko </a:t>
            </a:r>
            <a:r>
              <a:rPr lang="sl-SI" b="1" i="1" dirty="0" err="1" smtClean="0">
                <a:latin typeface="Times New Roman" pitchFamily="18" charset="0"/>
                <a:cs typeface="Times New Roman" pitchFamily="18" charset="0"/>
              </a:rPr>
              <a:t>Gudžulić</a:t>
            </a:r>
            <a:endParaRPr lang="sl-SI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i="1" dirty="0" err="1">
                <a:latin typeface="Times New Roman" pitchFamily="18" charset="0"/>
                <a:cs typeface="Times New Roman" pitchFamily="18" charset="0"/>
                <a:hlinkClick r:id="rId3"/>
              </a:rPr>
              <a:t>z</a:t>
            </a:r>
            <a:r>
              <a:rPr lang="sl-SI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eljko.gudzulic@ljubljana.si</a:t>
            </a:r>
            <a:r>
              <a:rPr lang="sl-SI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Department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City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Administration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Secretariat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Streliška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14, 1000 Ljubljana,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Slovenia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T: +386 1 306 13 52, 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M:+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386 30 99 60 48   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: +386 1 306 13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r>
              <a:rPr lang="sl-SI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http://www.ljubljana.si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03400" y="980728"/>
            <a:ext cx="65024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Contact</a:t>
            </a:r>
            <a:endParaRPr lang="en-US" sz="3500" b="1" dirty="0">
              <a:solidFill>
                <a:srgbClr val="CC0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5" descr="gr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2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475656" y="867905"/>
            <a:ext cx="710846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Urban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Growth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619672" y="1914636"/>
            <a:ext cx="69644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Demographic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transition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rural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urban:</a:t>
            </a:r>
          </a:p>
          <a:p>
            <a:endParaRPr lang="sl-SI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 in 1990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ten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lived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urban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 in 2030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six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ten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urban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(2030).</a:t>
            </a:r>
            <a:endParaRPr lang="sl-SI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l-SI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781493" y="854459"/>
            <a:ext cx="68072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Trends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907704" y="1844824"/>
            <a:ext cx="6625109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Global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urban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growth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peaked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1950s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expansion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3%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year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average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1.4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, or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around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200.000 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b="1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1995 - 2005. </a:t>
            </a:r>
            <a:endParaRPr lang="sl-SI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sl-SI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21st century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century of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cities</a:t>
            </a:r>
            <a:r>
              <a:rPr lang="sl-SI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l-SI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Cities have all the resources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needed</a:t>
            </a:r>
            <a:r>
              <a:rPr lang="sl-SI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50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803400" y="854459"/>
            <a:ext cx="65024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sz="3500" b="1" baseline="30000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entury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– D</a:t>
            </a:r>
            <a:r>
              <a:rPr lang="en-US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igital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ities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5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aobljeni pravokotnik 6"/>
          <p:cNvSpPr/>
          <p:nvPr/>
        </p:nvSpPr>
        <p:spPr bwMode="auto">
          <a:xfrm>
            <a:off x="1113618" y="5406952"/>
            <a:ext cx="1806337" cy="1116329"/>
          </a:xfrm>
          <a:custGeom>
            <a:avLst/>
            <a:gdLst>
              <a:gd name="connsiteX0" fmla="*/ 0 w 2289945"/>
              <a:gd name="connsiteY0" fmla="*/ 204027 h 1224136"/>
              <a:gd name="connsiteX1" fmla="*/ 204027 w 2289945"/>
              <a:gd name="connsiteY1" fmla="*/ 0 h 1224136"/>
              <a:gd name="connsiteX2" fmla="*/ 2085918 w 2289945"/>
              <a:gd name="connsiteY2" fmla="*/ 0 h 1224136"/>
              <a:gd name="connsiteX3" fmla="*/ 2289945 w 2289945"/>
              <a:gd name="connsiteY3" fmla="*/ 204027 h 1224136"/>
              <a:gd name="connsiteX4" fmla="*/ 2289945 w 2289945"/>
              <a:gd name="connsiteY4" fmla="*/ 1020109 h 1224136"/>
              <a:gd name="connsiteX5" fmla="*/ 2085918 w 2289945"/>
              <a:gd name="connsiteY5" fmla="*/ 1224136 h 1224136"/>
              <a:gd name="connsiteX6" fmla="*/ 204027 w 2289945"/>
              <a:gd name="connsiteY6" fmla="*/ 1224136 h 1224136"/>
              <a:gd name="connsiteX7" fmla="*/ 0 w 2289945"/>
              <a:gd name="connsiteY7" fmla="*/ 1020109 h 1224136"/>
              <a:gd name="connsiteX8" fmla="*/ 0 w 2289945"/>
              <a:gd name="connsiteY8" fmla="*/ 204027 h 1224136"/>
              <a:gd name="connsiteX0" fmla="*/ 0 w 2289945"/>
              <a:gd name="connsiteY0" fmla="*/ 204027 h 1224136"/>
              <a:gd name="connsiteX1" fmla="*/ 204027 w 2289945"/>
              <a:gd name="connsiteY1" fmla="*/ 0 h 1224136"/>
              <a:gd name="connsiteX2" fmla="*/ 2085918 w 2289945"/>
              <a:gd name="connsiteY2" fmla="*/ 0 h 1224136"/>
              <a:gd name="connsiteX3" fmla="*/ 2289945 w 2289945"/>
              <a:gd name="connsiteY3" fmla="*/ 204027 h 1224136"/>
              <a:gd name="connsiteX4" fmla="*/ 2289945 w 2289945"/>
              <a:gd name="connsiteY4" fmla="*/ 1020109 h 1224136"/>
              <a:gd name="connsiteX5" fmla="*/ 2085918 w 2289945"/>
              <a:gd name="connsiteY5" fmla="*/ 1224136 h 1224136"/>
              <a:gd name="connsiteX6" fmla="*/ 1362430 w 2289945"/>
              <a:gd name="connsiteY6" fmla="*/ 1080792 h 1224136"/>
              <a:gd name="connsiteX7" fmla="*/ 204027 w 2289945"/>
              <a:gd name="connsiteY7" fmla="*/ 1224136 h 1224136"/>
              <a:gd name="connsiteX8" fmla="*/ 0 w 2289945"/>
              <a:gd name="connsiteY8" fmla="*/ 1020109 h 1224136"/>
              <a:gd name="connsiteX9" fmla="*/ 0 w 2289945"/>
              <a:gd name="connsiteY9" fmla="*/ 204027 h 1224136"/>
              <a:gd name="connsiteX0" fmla="*/ 0 w 2509973"/>
              <a:gd name="connsiteY0" fmla="*/ 204027 h 1224136"/>
              <a:gd name="connsiteX1" fmla="*/ 204027 w 2509973"/>
              <a:gd name="connsiteY1" fmla="*/ 0 h 1224136"/>
              <a:gd name="connsiteX2" fmla="*/ 2085918 w 2509973"/>
              <a:gd name="connsiteY2" fmla="*/ 0 h 1224136"/>
              <a:gd name="connsiteX3" fmla="*/ 2289945 w 2509973"/>
              <a:gd name="connsiteY3" fmla="*/ 204027 h 1224136"/>
              <a:gd name="connsiteX4" fmla="*/ 2509912 w 2509973"/>
              <a:gd name="connsiteY4" fmla="*/ 542909 h 1224136"/>
              <a:gd name="connsiteX5" fmla="*/ 2289945 w 2509973"/>
              <a:gd name="connsiteY5" fmla="*/ 1020109 h 1224136"/>
              <a:gd name="connsiteX6" fmla="*/ 2085918 w 2509973"/>
              <a:gd name="connsiteY6" fmla="*/ 1224136 h 1224136"/>
              <a:gd name="connsiteX7" fmla="*/ 1362430 w 2509973"/>
              <a:gd name="connsiteY7" fmla="*/ 1080792 h 1224136"/>
              <a:gd name="connsiteX8" fmla="*/ 204027 w 2509973"/>
              <a:gd name="connsiteY8" fmla="*/ 1224136 h 1224136"/>
              <a:gd name="connsiteX9" fmla="*/ 0 w 2509973"/>
              <a:gd name="connsiteY9" fmla="*/ 1020109 h 1224136"/>
              <a:gd name="connsiteX10" fmla="*/ 0 w 2509973"/>
              <a:gd name="connsiteY10" fmla="*/ 204027 h 1224136"/>
              <a:gd name="connsiteX0" fmla="*/ 0 w 2510001"/>
              <a:gd name="connsiteY0" fmla="*/ 225526 h 1245635"/>
              <a:gd name="connsiteX1" fmla="*/ 204027 w 2510001"/>
              <a:gd name="connsiteY1" fmla="*/ 21499 h 1245635"/>
              <a:gd name="connsiteX2" fmla="*/ 2085918 w 2510001"/>
              <a:gd name="connsiteY2" fmla="*/ 21499 h 1245635"/>
              <a:gd name="connsiteX3" fmla="*/ 2361662 w 2510001"/>
              <a:gd name="connsiteY3" fmla="*/ 64161 h 1245635"/>
              <a:gd name="connsiteX4" fmla="*/ 2509912 w 2510001"/>
              <a:gd name="connsiteY4" fmla="*/ 564408 h 1245635"/>
              <a:gd name="connsiteX5" fmla="*/ 2289945 w 2510001"/>
              <a:gd name="connsiteY5" fmla="*/ 1041608 h 1245635"/>
              <a:gd name="connsiteX6" fmla="*/ 2085918 w 2510001"/>
              <a:gd name="connsiteY6" fmla="*/ 1245635 h 1245635"/>
              <a:gd name="connsiteX7" fmla="*/ 1362430 w 2510001"/>
              <a:gd name="connsiteY7" fmla="*/ 1102291 h 1245635"/>
              <a:gd name="connsiteX8" fmla="*/ 204027 w 2510001"/>
              <a:gd name="connsiteY8" fmla="*/ 1245635 h 1245635"/>
              <a:gd name="connsiteX9" fmla="*/ 0 w 2510001"/>
              <a:gd name="connsiteY9" fmla="*/ 1041608 h 1245635"/>
              <a:gd name="connsiteX10" fmla="*/ 0 w 2510001"/>
              <a:gd name="connsiteY10" fmla="*/ 225526 h 1245635"/>
              <a:gd name="connsiteX0" fmla="*/ 0 w 2510001"/>
              <a:gd name="connsiteY0" fmla="*/ 225526 h 1245635"/>
              <a:gd name="connsiteX1" fmla="*/ 204027 w 2510001"/>
              <a:gd name="connsiteY1" fmla="*/ 21499 h 1245635"/>
              <a:gd name="connsiteX2" fmla="*/ 519747 w 2510001"/>
              <a:gd name="connsiteY2" fmla="*/ 349256 h 1245635"/>
              <a:gd name="connsiteX3" fmla="*/ 2085918 w 2510001"/>
              <a:gd name="connsiteY3" fmla="*/ 21499 h 1245635"/>
              <a:gd name="connsiteX4" fmla="*/ 2361662 w 2510001"/>
              <a:gd name="connsiteY4" fmla="*/ 64161 h 1245635"/>
              <a:gd name="connsiteX5" fmla="*/ 2509912 w 2510001"/>
              <a:gd name="connsiteY5" fmla="*/ 564408 h 1245635"/>
              <a:gd name="connsiteX6" fmla="*/ 2289945 w 2510001"/>
              <a:gd name="connsiteY6" fmla="*/ 1041608 h 1245635"/>
              <a:gd name="connsiteX7" fmla="*/ 2085918 w 2510001"/>
              <a:gd name="connsiteY7" fmla="*/ 1245635 h 1245635"/>
              <a:gd name="connsiteX8" fmla="*/ 1362430 w 2510001"/>
              <a:gd name="connsiteY8" fmla="*/ 1102291 h 1245635"/>
              <a:gd name="connsiteX9" fmla="*/ 204027 w 2510001"/>
              <a:gd name="connsiteY9" fmla="*/ 1245635 h 1245635"/>
              <a:gd name="connsiteX10" fmla="*/ 0 w 2510001"/>
              <a:gd name="connsiteY10" fmla="*/ 1041608 h 1245635"/>
              <a:gd name="connsiteX11" fmla="*/ 0 w 2510001"/>
              <a:gd name="connsiteY11" fmla="*/ 225526 h 1245635"/>
              <a:gd name="connsiteX0" fmla="*/ 0 w 2510001"/>
              <a:gd name="connsiteY0" fmla="*/ 225526 h 1245635"/>
              <a:gd name="connsiteX1" fmla="*/ 204027 w 2510001"/>
              <a:gd name="connsiteY1" fmla="*/ 21499 h 1245635"/>
              <a:gd name="connsiteX2" fmla="*/ 519747 w 2510001"/>
              <a:gd name="connsiteY2" fmla="*/ 241680 h 1245635"/>
              <a:gd name="connsiteX3" fmla="*/ 2085918 w 2510001"/>
              <a:gd name="connsiteY3" fmla="*/ 21499 h 1245635"/>
              <a:gd name="connsiteX4" fmla="*/ 2361662 w 2510001"/>
              <a:gd name="connsiteY4" fmla="*/ 64161 h 1245635"/>
              <a:gd name="connsiteX5" fmla="*/ 2509912 w 2510001"/>
              <a:gd name="connsiteY5" fmla="*/ 564408 h 1245635"/>
              <a:gd name="connsiteX6" fmla="*/ 2289945 w 2510001"/>
              <a:gd name="connsiteY6" fmla="*/ 1041608 h 1245635"/>
              <a:gd name="connsiteX7" fmla="*/ 2085918 w 2510001"/>
              <a:gd name="connsiteY7" fmla="*/ 1245635 h 1245635"/>
              <a:gd name="connsiteX8" fmla="*/ 1362430 w 2510001"/>
              <a:gd name="connsiteY8" fmla="*/ 1102291 h 1245635"/>
              <a:gd name="connsiteX9" fmla="*/ 204027 w 2510001"/>
              <a:gd name="connsiteY9" fmla="*/ 1245635 h 1245635"/>
              <a:gd name="connsiteX10" fmla="*/ 0 w 2510001"/>
              <a:gd name="connsiteY10" fmla="*/ 1041608 h 1245635"/>
              <a:gd name="connsiteX11" fmla="*/ 0 w 2510001"/>
              <a:gd name="connsiteY11" fmla="*/ 225526 h 1245635"/>
              <a:gd name="connsiteX0" fmla="*/ 0 w 2510001"/>
              <a:gd name="connsiteY0" fmla="*/ 204087 h 1224196"/>
              <a:gd name="connsiteX1" fmla="*/ 204027 w 2510001"/>
              <a:gd name="connsiteY1" fmla="*/ 60 h 1224196"/>
              <a:gd name="connsiteX2" fmla="*/ 519747 w 2510001"/>
              <a:gd name="connsiteY2" fmla="*/ 220241 h 1224196"/>
              <a:gd name="connsiteX3" fmla="*/ 2050059 w 2510001"/>
              <a:gd name="connsiteY3" fmla="*/ 143496 h 1224196"/>
              <a:gd name="connsiteX4" fmla="*/ 2361662 w 2510001"/>
              <a:gd name="connsiteY4" fmla="*/ 42722 h 1224196"/>
              <a:gd name="connsiteX5" fmla="*/ 2509912 w 2510001"/>
              <a:gd name="connsiteY5" fmla="*/ 542969 h 1224196"/>
              <a:gd name="connsiteX6" fmla="*/ 2289945 w 2510001"/>
              <a:gd name="connsiteY6" fmla="*/ 1020169 h 1224196"/>
              <a:gd name="connsiteX7" fmla="*/ 2085918 w 2510001"/>
              <a:gd name="connsiteY7" fmla="*/ 1224196 h 1224196"/>
              <a:gd name="connsiteX8" fmla="*/ 1362430 w 2510001"/>
              <a:gd name="connsiteY8" fmla="*/ 1080852 h 1224196"/>
              <a:gd name="connsiteX9" fmla="*/ 204027 w 2510001"/>
              <a:gd name="connsiteY9" fmla="*/ 1224196 h 1224196"/>
              <a:gd name="connsiteX10" fmla="*/ 0 w 2510001"/>
              <a:gd name="connsiteY10" fmla="*/ 1020169 h 1224196"/>
              <a:gd name="connsiteX11" fmla="*/ 0 w 2510001"/>
              <a:gd name="connsiteY11" fmla="*/ 204087 h 1224196"/>
              <a:gd name="connsiteX0" fmla="*/ 0 w 2510001"/>
              <a:gd name="connsiteY0" fmla="*/ 204087 h 1224196"/>
              <a:gd name="connsiteX1" fmla="*/ 204027 w 2510001"/>
              <a:gd name="connsiteY1" fmla="*/ 60 h 1224196"/>
              <a:gd name="connsiteX2" fmla="*/ 519747 w 2510001"/>
              <a:gd name="connsiteY2" fmla="*/ 220241 h 1224196"/>
              <a:gd name="connsiteX3" fmla="*/ 2050059 w 2510001"/>
              <a:gd name="connsiteY3" fmla="*/ 143496 h 1224196"/>
              <a:gd name="connsiteX4" fmla="*/ 2361662 w 2510001"/>
              <a:gd name="connsiteY4" fmla="*/ 42722 h 1224196"/>
              <a:gd name="connsiteX5" fmla="*/ 2509912 w 2510001"/>
              <a:gd name="connsiteY5" fmla="*/ 542969 h 1224196"/>
              <a:gd name="connsiteX6" fmla="*/ 2289945 w 2510001"/>
              <a:gd name="connsiteY6" fmla="*/ 1020169 h 1224196"/>
              <a:gd name="connsiteX7" fmla="*/ 2085918 w 2510001"/>
              <a:gd name="connsiteY7" fmla="*/ 1224196 h 1224196"/>
              <a:gd name="connsiteX8" fmla="*/ 1362430 w 2510001"/>
              <a:gd name="connsiteY8" fmla="*/ 1080852 h 1224196"/>
              <a:gd name="connsiteX9" fmla="*/ 204027 w 2510001"/>
              <a:gd name="connsiteY9" fmla="*/ 1224196 h 1224196"/>
              <a:gd name="connsiteX10" fmla="*/ 268941 w 2510001"/>
              <a:gd name="connsiteY10" fmla="*/ 840875 h 1224196"/>
              <a:gd name="connsiteX11" fmla="*/ 0 w 2510001"/>
              <a:gd name="connsiteY11" fmla="*/ 204087 h 1224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0001" h="1224196">
                <a:moveTo>
                  <a:pt x="0" y="204087"/>
                </a:moveTo>
                <a:cubicBezTo>
                  <a:pt x="0" y="91406"/>
                  <a:pt x="91346" y="60"/>
                  <a:pt x="204027" y="60"/>
                </a:cubicBezTo>
                <a:cubicBezTo>
                  <a:pt x="231573" y="-4241"/>
                  <a:pt x="492201" y="224542"/>
                  <a:pt x="519747" y="220241"/>
                </a:cubicBezTo>
                <a:lnTo>
                  <a:pt x="2050059" y="143496"/>
                </a:lnTo>
                <a:cubicBezTo>
                  <a:pt x="2162740" y="143496"/>
                  <a:pt x="2361662" y="-69959"/>
                  <a:pt x="2361662" y="42722"/>
                </a:cubicBezTo>
                <a:cubicBezTo>
                  <a:pt x="2357290" y="161659"/>
                  <a:pt x="2514284" y="424032"/>
                  <a:pt x="2509912" y="542969"/>
                </a:cubicBezTo>
                <a:lnTo>
                  <a:pt x="2289945" y="1020169"/>
                </a:lnTo>
                <a:cubicBezTo>
                  <a:pt x="2289945" y="1132850"/>
                  <a:pt x="2198599" y="1224196"/>
                  <a:pt x="2085918" y="1224196"/>
                </a:cubicBezTo>
                <a:cubicBezTo>
                  <a:pt x="1832802" y="1218250"/>
                  <a:pt x="1615546" y="1086798"/>
                  <a:pt x="1362430" y="1080852"/>
                </a:cubicBezTo>
                <a:cubicBezTo>
                  <a:pt x="988249" y="1086798"/>
                  <a:pt x="578208" y="1218250"/>
                  <a:pt x="204027" y="1224196"/>
                </a:cubicBezTo>
                <a:cubicBezTo>
                  <a:pt x="91346" y="1224196"/>
                  <a:pt x="268941" y="953556"/>
                  <a:pt x="268941" y="840875"/>
                </a:cubicBezTo>
                <a:lnTo>
                  <a:pt x="0" y="204087"/>
                </a:lnTo>
                <a:close/>
              </a:path>
            </a:pathLst>
          </a:custGeom>
          <a:gradFill>
            <a:gsLst>
              <a:gs pos="0">
                <a:srgbClr val="FF6600"/>
              </a:gs>
              <a:gs pos="80000">
                <a:srgbClr val="FF0000"/>
              </a:gs>
              <a:gs pos="100000">
                <a:srgbClr val="FF5050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sl-SI" sz="2000" b="1" dirty="0" smtClean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algn="ctr"/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Declining</a:t>
            </a:r>
            <a:r>
              <a:rPr lang="sl-SI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 </a:t>
            </a:r>
          </a:p>
          <a:p>
            <a:pPr algn="ctr"/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budget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</p:txBody>
      </p:sp>
      <p:cxnSp>
        <p:nvCxnSpPr>
          <p:cNvPr id="9" name="Kolenski povezovalnik 8"/>
          <p:cNvCxnSpPr>
            <a:stCxn id="7" idx="2"/>
          </p:cNvCxnSpPr>
          <p:nvPr/>
        </p:nvCxnSpPr>
        <p:spPr bwMode="auto">
          <a:xfrm flipV="1">
            <a:off x="1487657" y="4125426"/>
            <a:ext cx="1357954" cy="1482361"/>
          </a:xfrm>
          <a:prstGeom prst="bentConnector4">
            <a:avLst>
              <a:gd name="adj1" fmla="val 16834"/>
              <a:gd name="adj2" fmla="val 5677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Raven povezovalnik 11"/>
          <p:cNvCxnSpPr/>
          <p:nvPr/>
        </p:nvCxnSpPr>
        <p:spPr bwMode="auto">
          <a:xfrm flipV="1">
            <a:off x="1403648" y="4227437"/>
            <a:ext cx="705678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Zaobljeni pravokotnik 25"/>
          <p:cNvSpPr/>
          <p:nvPr/>
        </p:nvSpPr>
        <p:spPr bwMode="auto">
          <a:xfrm>
            <a:off x="3363098" y="5406952"/>
            <a:ext cx="2453666" cy="1118392"/>
          </a:xfrm>
          <a:custGeom>
            <a:avLst/>
            <a:gdLst>
              <a:gd name="connsiteX0" fmla="*/ 0 w 2453666"/>
              <a:gd name="connsiteY0" fmla="*/ 204027 h 1224135"/>
              <a:gd name="connsiteX1" fmla="*/ 204027 w 2453666"/>
              <a:gd name="connsiteY1" fmla="*/ 0 h 1224135"/>
              <a:gd name="connsiteX2" fmla="*/ 2249639 w 2453666"/>
              <a:gd name="connsiteY2" fmla="*/ 0 h 1224135"/>
              <a:gd name="connsiteX3" fmla="*/ 2453666 w 2453666"/>
              <a:gd name="connsiteY3" fmla="*/ 204027 h 1224135"/>
              <a:gd name="connsiteX4" fmla="*/ 2453666 w 2453666"/>
              <a:gd name="connsiteY4" fmla="*/ 1020108 h 1224135"/>
              <a:gd name="connsiteX5" fmla="*/ 2249639 w 2453666"/>
              <a:gd name="connsiteY5" fmla="*/ 1224135 h 1224135"/>
              <a:gd name="connsiteX6" fmla="*/ 204027 w 2453666"/>
              <a:gd name="connsiteY6" fmla="*/ 1224135 h 1224135"/>
              <a:gd name="connsiteX7" fmla="*/ 0 w 2453666"/>
              <a:gd name="connsiteY7" fmla="*/ 1020108 h 1224135"/>
              <a:gd name="connsiteX8" fmla="*/ 0 w 2453666"/>
              <a:gd name="connsiteY8" fmla="*/ 204027 h 1224135"/>
              <a:gd name="connsiteX0" fmla="*/ 0 w 2453666"/>
              <a:gd name="connsiteY0" fmla="*/ 204027 h 1224135"/>
              <a:gd name="connsiteX1" fmla="*/ 204027 w 2453666"/>
              <a:gd name="connsiteY1" fmla="*/ 0 h 1224135"/>
              <a:gd name="connsiteX2" fmla="*/ 2016557 w 2453666"/>
              <a:gd name="connsiteY2" fmla="*/ 125506 h 1224135"/>
              <a:gd name="connsiteX3" fmla="*/ 2453666 w 2453666"/>
              <a:gd name="connsiteY3" fmla="*/ 204027 h 1224135"/>
              <a:gd name="connsiteX4" fmla="*/ 2453666 w 2453666"/>
              <a:gd name="connsiteY4" fmla="*/ 1020108 h 1224135"/>
              <a:gd name="connsiteX5" fmla="*/ 2249639 w 2453666"/>
              <a:gd name="connsiteY5" fmla="*/ 1224135 h 1224135"/>
              <a:gd name="connsiteX6" fmla="*/ 204027 w 2453666"/>
              <a:gd name="connsiteY6" fmla="*/ 1224135 h 1224135"/>
              <a:gd name="connsiteX7" fmla="*/ 0 w 2453666"/>
              <a:gd name="connsiteY7" fmla="*/ 1020108 h 1224135"/>
              <a:gd name="connsiteX8" fmla="*/ 0 w 2453666"/>
              <a:gd name="connsiteY8" fmla="*/ 204027 h 1224135"/>
              <a:gd name="connsiteX0" fmla="*/ 0 w 2453666"/>
              <a:gd name="connsiteY0" fmla="*/ 204027 h 1224135"/>
              <a:gd name="connsiteX1" fmla="*/ 204027 w 2453666"/>
              <a:gd name="connsiteY1" fmla="*/ 0 h 1224135"/>
              <a:gd name="connsiteX2" fmla="*/ 2016557 w 2453666"/>
              <a:gd name="connsiteY2" fmla="*/ 125506 h 1224135"/>
              <a:gd name="connsiteX3" fmla="*/ 2453666 w 2453666"/>
              <a:gd name="connsiteY3" fmla="*/ 204027 h 1224135"/>
              <a:gd name="connsiteX4" fmla="*/ 2453666 w 2453666"/>
              <a:gd name="connsiteY4" fmla="*/ 1020108 h 1224135"/>
              <a:gd name="connsiteX5" fmla="*/ 2249639 w 2453666"/>
              <a:gd name="connsiteY5" fmla="*/ 1224135 h 1224135"/>
              <a:gd name="connsiteX6" fmla="*/ 204027 w 2453666"/>
              <a:gd name="connsiteY6" fmla="*/ 1224135 h 1224135"/>
              <a:gd name="connsiteX7" fmla="*/ 404699 w 2453666"/>
              <a:gd name="connsiteY7" fmla="*/ 760185 h 1224135"/>
              <a:gd name="connsiteX8" fmla="*/ 0 w 2453666"/>
              <a:gd name="connsiteY8" fmla="*/ 1020108 h 1224135"/>
              <a:gd name="connsiteX9" fmla="*/ 0 w 2453666"/>
              <a:gd name="connsiteY9" fmla="*/ 204027 h 1224135"/>
              <a:gd name="connsiteX0" fmla="*/ 0 w 2453666"/>
              <a:gd name="connsiteY0" fmla="*/ 204027 h 1224135"/>
              <a:gd name="connsiteX1" fmla="*/ 204027 w 2453666"/>
              <a:gd name="connsiteY1" fmla="*/ 0 h 1224135"/>
              <a:gd name="connsiteX2" fmla="*/ 2016557 w 2453666"/>
              <a:gd name="connsiteY2" fmla="*/ 125506 h 1224135"/>
              <a:gd name="connsiteX3" fmla="*/ 2453666 w 2453666"/>
              <a:gd name="connsiteY3" fmla="*/ 204027 h 1224135"/>
              <a:gd name="connsiteX4" fmla="*/ 2453666 w 2453666"/>
              <a:gd name="connsiteY4" fmla="*/ 1020108 h 1224135"/>
              <a:gd name="connsiteX5" fmla="*/ 2249639 w 2453666"/>
              <a:gd name="connsiteY5" fmla="*/ 1224135 h 1224135"/>
              <a:gd name="connsiteX6" fmla="*/ 204027 w 2453666"/>
              <a:gd name="connsiteY6" fmla="*/ 1224135 h 1224135"/>
              <a:gd name="connsiteX7" fmla="*/ 404699 w 2453666"/>
              <a:gd name="connsiteY7" fmla="*/ 760185 h 1224135"/>
              <a:gd name="connsiteX8" fmla="*/ 0 w 2453666"/>
              <a:gd name="connsiteY8" fmla="*/ 1020108 h 1224135"/>
              <a:gd name="connsiteX9" fmla="*/ 0 w 2453666"/>
              <a:gd name="connsiteY9" fmla="*/ 204027 h 1224135"/>
              <a:gd name="connsiteX0" fmla="*/ 0 w 2453666"/>
              <a:gd name="connsiteY0" fmla="*/ 204027 h 1224135"/>
              <a:gd name="connsiteX1" fmla="*/ 204027 w 2453666"/>
              <a:gd name="connsiteY1" fmla="*/ 0 h 1224135"/>
              <a:gd name="connsiteX2" fmla="*/ 2016557 w 2453666"/>
              <a:gd name="connsiteY2" fmla="*/ 125506 h 1224135"/>
              <a:gd name="connsiteX3" fmla="*/ 2453666 w 2453666"/>
              <a:gd name="connsiteY3" fmla="*/ 204027 h 1224135"/>
              <a:gd name="connsiteX4" fmla="*/ 2453666 w 2453666"/>
              <a:gd name="connsiteY4" fmla="*/ 1020108 h 1224135"/>
              <a:gd name="connsiteX5" fmla="*/ 1962768 w 2453666"/>
              <a:gd name="connsiteY5" fmla="*/ 901405 h 1224135"/>
              <a:gd name="connsiteX6" fmla="*/ 204027 w 2453666"/>
              <a:gd name="connsiteY6" fmla="*/ 1224135 h 1224135"/>
              <a:gd name="connsiteX7" fmla="*/ 404699 w 2453666"/>
              <a:gd name="connsiteY7" fmla="*/ 760185 h 1224135"/>
              <a:gd name="connsiteX8" fmla="*/ 0 w 2453666"/>
              <a:gd name="connsiteY8" fmla="*/ 1020108 h 1224135"/>
              <a:gd name="connsiteX9" fmla="*/ 0 w 2453666"/>
              <a:gd name="connsiteY9" fmla="*/ 204027 h 122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3666" h="1224135">
                <a:moveTo>
                  <a:pt x="0" y="204027"/>
                </a:moveTo>
                <a:cubicBezTo>
                  <a:pt x="0" y="91346"/>
                  <a:pt x="91346" y="0"/>
                  <a:pt x="204027" y="0"/>
                </a:cubicBezTo>
                <a:cubicBezTo>
                  <a:pt x="885898" y="0"/>
                  <a:pt x="1334686" y="125506"/>
                  <a:pt x="2016557" y="125506"/>
                </a:cubicBezTo>
                <a:cubicBezTo>
                  <a:pt x="2129238" y="125506"/>
                  <a:pt x="2453666" y="91346"/>
                  <a:pt x="2453666" y="204027"/>
                </a:cubicBezTo>
                <a:lnTo>
                  <a:pt x="2453666" y="1020108"/>
                </a:lnTo>
                <a:cubicBezTo>
                  <a:pt x="2453666" y="1132789"/>
                  <a:pt x="2075449" y="901405"/>
                  <a:pt x="1962768" y="901405"/>
                </a:cubicBezTo>
                <a:lnTo>
                  <a:pt x="204027" y="1224135"/>
                </a:lnTo>
                <a:cubicBezTo>
                  <a:pt x="-160239" y="1203587"/>
                  <a:pt x="241479" y="363883"/>
                  <a:pt x="404699" y="760185"/>
                </a:cubicBezTo>
                <a:cubicBezTo>
                  <a:pt x="370695" y="726181"/>
                  <a:pt x="10673" y="1169578"/>
                  <a:pt x="0" y="1020108"/>
                </a:cubicBezTo>
                <a:lnTo>
                  <a:pt x="0" y="204027"/>
                </a:lnTo>
                <a:close/>
              </a:path>
            </a:pathLst>
          </a:custGeom>
          <a:gradFill>
            <a:gsLst>
              <a:gs pos="0">
                <a:srgbClr val="FF6600"/>
              </a:gs>
              <a:gs pos="80000">
                <a:srgbClr val="FF0000"/>
              </a:gs>
              <a:gs pos="100000">
                <a:srgbClr val="FF5050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sl-SI" sz="2000" b="1" dirty="0" smtClean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algn="ctr"/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Changing</a:t>
            </a:r>
            <a:endParaRPr lang="sl-SI" sz="2000" b="1" dirty="0" smtClean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population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</p:txBody>
      </p:sp>
      <p:sp>
        <p:nvSpPr>
          <p:cNvPr id="27" name="Zaobljeni pravokotnik 26"/>
          <p:cNvSpPr/>
          <p:nvPr/>
        </p:nvSpPr>
        <p:spPr bwMode="auto">
          <a:xfrm>
            <a:off x="1187964" y="1618141"/>
            <a:ext cx="1880748" cy="1259862"/>
          </a:xfrm>
          <a:custGeom>
            <a:avLst/>
            <a:gdLst>
              <a:gd name="connsiteX0" fmla="*/ 0 w 2530624"/>
              <a:gd name="connsiteY0" fmla="*/ 208205 h 1249203"/>
              <a:gd name="connsiteX1" fmla="*/ 208205 w 2530624"/>
              <a:gd name="connsiteY1" fmla="*/ 0 h 1249203"/>
              <a:gd name="connsiteX2" fmla="*/ 2322419 w 2530624"/>
              <a:gd name="connsiteY2" fmla="*/ 0 h 1249203"/>
              <a:gd name="connsiteX3" fmla="*/ 2530624 w 2530624"/>
              <a:gd name="connsiteY3" fmla="*/ 208205 h 1249203"/>
              <a:gd name="connsiteX4" fmla="*/ 2530624 w 2530624"/>
              <a:gd name="connsiteY4" fmla="*/ 1040998 h 1249203"/>
              <a:gd name="connsiteX5" fmla="*/ 2322419 w 2530624"/>
              <a:gd name="connsiteY5" fmla="*/ 1249203 h 1249203"/>
              <a:gd name="connsiteX6" fmla="*/ 208205 w 2530624"/>
              <a:gd name="connsiteY6" fmla="*/ 1249203 h 1249203"/>
              <a:gd name="connsiteX7" fmla="*/ 0 w 2530624"/>
              <a:gd name="connsiteY7" fmla="*/ 1040998 h 1249203"/>
              <a:gd name="connsiteX8" fmla="*/ 0 w 2530624"/>
              <a:gd name="connsiteY8" fmla="*/ 208205 h 1249203"/>
              <a:gd name="connsiteX0" fmla="*/ 0 w 2530624"/>
              <a:gd name="connsiteY0" fmla="*/ 208205 h 1249203"/>
              <a:gd name="connsiteX1" fmla="*/ 710229 w 2530624"/>
              <a:gd name="connsiteY1" fmla="*/ 251011 h 1249203"/>
              <a:gd name="connsiteX2" fmla="*/ 2322419 w 2530624"/>
              <a:gd name="connsiteY2" fmla="*/ 0 h 1249203"/>
              <a:gd name="connsiteX3" fmla="*/ 2530624 w 2530624"/>
              <a:gd name="connsiteY3" fmla="*/ 208205 h 1249203"/>
              <a:gd name="connsiteX4" fmla="*/ 2530624 w 2530624"/>
              <a:gd name="connsiteY4" fmla="*/ 1040998 h 1249203"/>
              <a:gd name="connsiteX5" fmla="*/ 2322419 w 2530624"/>
              <a:gd name="connsiteY5" fmla="*/ 1249203 h 1249203"/>
              <a:gd name="connsiteX6" fmla="*/ 208205 w 2530624"/>
              <a:gd name="connsiteY6" fmla="*/ 1249203 h 1249203"/>
              <a:gd name="connsiteX7" fmla="*/ 0 w 2530624"/>
              <a:gd name="connsiteY7" fmla="*/ 1040998 h 1249203"/>
              <a:gd name="connsiteX8" fmla="*/ 0 w 2530624"/>
              <a:gd name="connsiteY8" fmla="*/ 208205 h 1249203"/>
              <a:gd name="connsiteX0" fmla="*/ 0 w 2530624"/>
              <a:gd name="connsiteY0" fmla="*/ 218864 h 1259862"/>
              <a:gd name="connsiteX1" fmla="*/ 710229 w 2530624"/>
              <a:gd name="connsiteY1" fmla="*/ 261670 h 1259862"/>
              <a:gd name="connsiteX2" fmla="*/ 2322419 w 2530624"/>
              <a:gd name="connsiteY2" fmla="*/ 10659 h 1259862"/>
              <a:gd name="connsiteX3" fmla="*/ 2530624 w 2530624"/>
              <a:gd name="connsiteY3" fmla="*/ 218864 h 1259862"/>
              <a:gd name="connsiteX4" fmla="*/ 2530624 w 2530624"/>
              <a:gd name="connsiteY4" fmla="*/ 1051657 h 1259862"/>
              <a:gd name="connsiteX5" fmla="*/ 2322419 w 2530624"/>
              <a:gd name="connsiteY5" fmla="*/ 1259862 h 1259862"/>
              <a:gd name="connsiteX6" fmla="*/ 208205 w 2530624"/>
              <a:gd name="connsiteY6" fmla="*/ 1259862 h 1259862"/>
              <a:gd name="connsiteX7" fmla="*/ 0 w 2530624"/>
              <a:gd name="connsiteY7" fmla="*/ 1051657 h 1259862"/>
              <a:gd name="connsiteX8" fmla="*/ 0 w 2530624"/>
              <a:gd name="connsiteY8" fmla="*/ 218864 h 1259862"/>
              <a:gd name="connsiteX0" fmla="*/ 0 w 2530624"/>
              <a:gd name="connsiteY0" fmla="*/ 218864 h 1259862"/>
              <a:gd name="connsiteX1" fmla="*/ 710229 w 2530624"/>
              <a:gd name="connsiteY1" fmla="*/ 261670 h 1259862"/>
              <a:gd name="connsiteX2" fmla="*/ 2322419 w 2530624"/>
              <a:gd name="connsiteY2" fmla="*/ 10659 h 1259862"/>
              <a:gd name="connsiteX3" fmla="*/ 2064459 w 2530624"/>
              <a:gd name="connsiteY3" fmla="*/ 344370 h 1259862"/>
              <a:gd name="connsiteX4" fmla="*/ 2530624 w 2530624"/>
              <a:gd name="connsiteY4" fmla="*/ 1051657 h 1259862"/>
              <a:gd name="connsiteX5" fmla="*/ 2322419 w 2530624"/>
              <a:gd name="connsiteY5" fmla="*/ 1259862 h 1259862"/>
              <a:gd name="connsiteX6" fmla="*/ 208205 w 2530624"/>
              <a:gd name="connsiteY6" fmla="*/ 1259862 h 1259862"/>
              <a:gd name="connsiteX7" fmla="*/ 0 w 2530624"/>
              <a:gd name="connsiteY7" fmla="*/ 1051657 h 1259862"/>
              <a:gd name="connsiteX8" fmla="*/ 0 w 2530624"/>
              <a:gd name="connsiteY8" fmla="*/ 218864 h 1259862"/>
              <a:gd name="connsiteX0" fmla="*/ 0 w 2530624"/>
              <a:gd name="connsiteY0" fmla="*/ 218864 h 1259862"/>
              <a:gd name="connsiteX1" fmla="*/ 710229 w 2530624"/>
              <a:gd name="connsiteY1" fmla="*/ 261670 h 1259862"/>
              <a:gd name="connsiteX2" fmla="*/ 2322419 w 2530624"/>
              <a:gd name="connsiteY2" fmla="*/ 10659 h 1259862"/>
              <a:gd name="connsiteX3" fmla="*/ 2064459 w 2530624"/>
              <a:gd name="connsiteY3" fmla="*/ 344370 h 1259862"/>
              <a:gd name="connsiteX4" fmla="*/ 2530624 w 2530624"/>
              <a:gd name="connsiteY4" fmla="*/ 1051657 h 1259862"/>
              <a:gd name="connsiteX5" fmla="*/ 2322419 w 2530624"/>
              <a:gd name="connsiteY5" fmla="*/ 1259862 h 1259862"/>
              <a:gd name="connsiteX6" fmla="*/ 1355687 w 2530624"/>
              <a:gd name="connsiteY6" fmla="*/ 972992 h 1259862"/>
              <a:gd name="connsiteX7" fmla="*/ 0 w 2530624"/>
              <a:gd name="connsiteY7" fmla="*/ 1051657 h 1259862"/>
              <a:gd name="connsiteX8" fmla="*/ 0 w 2530624"/>
              <a:gd name="connsiteY8" fmla="*/ 218864 h 125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624" h="1259862">
                <a:moveTo>
                  <a:pt x="0" y="218864"/>
                </a:moveTo>
                <a:cubicBezTo>
                  <a:pt x="0" y="103876"/>
                  <a:pt x="595241" y="261670"/>
                  <a:pt x="710229" y="261670"/>
                </a:cubicBezTo>
                <a:cubicBezTo>
                  <a:pt x="1450826" y="-78989"/>
                  <a:pt x="1617681" y="10659"/>
                  <a:pt x="2322419" y="10659"/>
                </a:cubicBezTo>
                <a:cubicBezTo>
                  <a:pt x="2437407" y="10659"/>
                  <a:pt x="2064459" y="229382"/>
                  <a:pt x="2064459" y="344370"/>
                </a:cubicBezTo>
                <a:lnTo>
                  <a:pt x="2530624" y="1051657"/>
                </a:lnTo>
                <a:cubicBezTo>
                  <a:pt x="2530624" y="1166645"/>
                  <a:pt x="2437407" y="1259862"/>
                  <a:pt x="2322419" y="1259862"/>
                </a:cubicBezTo>
                <a:lnTo>
                  <a:pt x="1355687" y="972992"/>
                </a:lnTo>
                <a:cubicBezTo>
                  <a:pt x="1240699" y="972992"/>
                  <a:pt x="0" y="1166645"/>
                  <a:pt x="0" y="1051657"/>
                </a:cubicBezTo>
                <a:lnTo>
                  <a:pt x="0" y="218864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00B050"/>
              </a:gs>
              <a:gs pos="50000">
                <a:srgbClr val="92D050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Social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2000" b="1" dirty="0" err="1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N</a:t>
            </a:r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etworking</a:t>
            </a:r>
            <a:r>
              <a:rPr lang="sl-SI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 </a:t>
            </a:r>
            <a:endParaRPr kumimoji="0" lang="sl-SI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</p:txBody>
      </p:sp>
      <p:cxnSp>
        <p:nvCxnSpPr>
          <p:cNvPr id="21" name="Kolenski povezovalnik 20"/>
          <p:cNvCxnSpPr/>
          <p:nvPr/>
        </p:nvCxnSpPr>
        <p:spPr bwMode="auto">
          <a:xfrm rot="16200000" flipH="1">
            <a:off x="1482746" y="3148059"/>
            <a:ext cx="1584174" cy="56188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Kolenski povezovalnik 23"/>
          <p:cNvCxnSpPr/>
          <p:nvPr/>
        </p:nvCxnSpPr>
        <p:spPr bwMode="auto">
          <a:xfrm rot="5400000" flipH="1" flipV="1">
            <a:off x="4210865" y="4500957"/>
            <a:ext cx="1392245" cy="71107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Zaobljeni pravokotnik 45"/>
          <p:cNvSpPr/>
          <p:nvPr/>
        </p:nvSpPr>
        <p:spPr bwMode="auto">
          <a:xfrm>
            <a:off x="6449682" y="5335815"/>
            <a:ext cx="1650710" cy="1189529"/>
          </a:xfrm>
          <a:custGeom>
            <a:avLst/>
            <a:gdLst>
              <a:gd name="connsiteX0" fmla="*/ 0 w 2207894"/>
              <a:gd name="connsiteY0" fmla="*/ 204027 h 1224135"/>
              <a:gd name="connsiteX1" fmla="*/ 204027 w 2207894"/>
              <a:gd name="connsiteY1" fmla="*/ 0 h 1224135"/>
              <a:gd name="connsiteX2" fmla="*/ 2003867 w 2207894"/>
              <a:gd name="connsiteY2" fmla="*/ 0 h 1224135"/>
              <a:gd name="connsiteX3" fmla="*/ 2207894 w 2207894"/>
              <a:gd name="connsiteY3" fmla="*/ 204027 h 1224135"/>
              <a:gd name="connsiteX4" fmla="*/ 2207894 w 2207894"/>
              <a:gd name="connsiteY4" fmla="*/ 1020108 h 1224135"/>
              <a:gd name="connsiteX5" fmla="*/ 2003867 w 2207894"/>
              <a:gd name="connsiteY5" fmla="*/ 1224135 h 1224135"/>
              <a:gd name="connsiteX6" fmla="*/ 204027 w 2207894"/>
              <a:gd name="connsiteY6" fmla="*/ 1224135 h 1224135"/>
              <a:gd name="connsiteX7" fmla="*/ 0 w 2207894"/>
              <a:gd name="connsiteY7" fmla="*/ 1020108 h 1224135"/>
              <a:gd name="connsiteX8" fmla="*/ 0 w 2207894"/>
              <a:gd name="connsiteY8" fmla="*/ 204027 h 1224135"/>
              <a:gd name="connsiteX0" fmla="*/ 0 w 2207894"/>
              <a:gd name="connsiteY0" fmla="*/ 419180 h 1439288"/>
              <a:gd name="connsiteX1" fmla="*/ 204027 w 2207894"/>
              <a:gd name="connsiteY1" fmla="*/ 215153 h 1439288"/>
              <a:gd name="connsiteX2" fmla="*/ 2021796 w 2207894"/>
              <a:gd name="connsiteY2" fmla="*/ 0 h 1439288"/>
              <a:gd name="connsiteX3" fmla="*/ 2207894 w 2207894"/>
              <a:gd name="connsiteY3" fmla="*/ 419180 h 1439288"/>
              <a:gd name="connsiteX4" fmla="*/ 2207894 w 2207894"/>
              <a:gd name="connsiteY4" fmla="*/ 1235261 h 1439288"/>
              <a:gd name="connsiteX5" fmla="*/ 2003867 w 2207894"/>
              <a:gd name="connsiteY5" fmla="*/ 1439288 h 1439288"/>
              <a:gd name="connsiteX6" fmla="*/ 204027 w 2207894"/>
              <a:gd name="connsiteY6" fmla="*/ 1439288 h 1439288"/>
              <a:gd name="connsiteX7" fmla="*/ 0 w 2207894"/>
              <a:gd name="connsiteY7" fmla="*/ 1235261 h 1439288"/>
              <a:gd name="connsiteX8" fmla="*/ 0 w 2207894"/>
              <a:gd name="connsiteY8" fmla="*/ 419180 h 1439288"/>
              <a:gd name="connsiteX0" fmla="*/ 0 w 2207894"/>
              <a:gd name="connsiteY0" fmla="*/ 419180 h 1439288"/>
              <a:gd name="connsiteX1" fmla="*/ 186097 w 2207894"/>
              <a:gd name="connsiteY1" fmla="*/ 35859 h 1439288"/>
              <a:gd name="connsiteX2" fmla="*/ 2021796 w 2207894"/>
              <a:gd name="connsiteY2" fmla="*/ 0 h 1439288"/>
              <a:gd name="connsiteX3" fmla="*/ 2207894 w 2207894"/>
              <a:gd name="connsiteY3" fmla="*/ 419180 h 1439288"/>
              <a:gd name="connsiteX4" fmla="*/ 2207894 w 2207894"/>
              <a:gd name="connsiteY4" fmla="*/ 1235261 h 1439288"/>
              <a:gd name="connsiteX5" fmla="*/ 2003867 w 2207894"/>
              <a:gd name="connsiteY5" fmla="*/ 1439288 h 1439288"/>
              <a:gd name="connsiteX6" fmla="*/ 204027 w 2207894"/>
              <a:gd name="connsiteY6" fmla="*/ 1439288 h 1439288"/>
              <a:gd name="connsiteX7" fmla="*/ 0 w 2207894"/>
              <a:gd name="connsiteY7" fmla="*/ 1235261 h 1439288"/>
              <a:gd name="connsiteX8" fmla="*/ 0 w 2207894"/>
              <a:gd name="connsiteY8" fmla="*/ 419180 h 1439288"/>
              <a:gd name="connsiteX0" fmla="*/ 0 w 2207894"/>
              <a:gd name="connsiteY0" fmla="*/ 419180 h 1439288"/>
              <a:gd name="connsiteX1" fmla="*/ 186097 w 2207894"/>
              <a:gd name="connsiteY1" fmla="*/ 35859 h 1439288"/>
              <a:gd name="connsiteX2" fmla="*/ 2021796 w 2207894"/>
              <a:gd name="connsiteY2" fmla="*/ 0 h 1439288"/>
              <a:gd name="connsiteX3" fmla="*/ 1813447 w 2207894"/>
              <a:gd name="connsiteY3" fmla="*/ 419180 h 1439288"/>
              <a:gd name="connsiteX4" fmla="*/ 2207894 w 2207894"/>
              <a:gd name="connsiteY4" fmla="*/ 1235261 h 1439288"/>
              <a:gd name="connsiteX5" fmla="*/ 2003867 w 2207894"/>
              <a:gd name="connsiteY5" fmla="*/ 1439288 h 1439288"/>
              <a:gd name="connsiteX6" fmla="*/ 204027 w 2207894"/>
              <a:gd name="connsiteY6" fmla="*/ 1439288 h 1439288"/>
              <a:gd name="connsiteX7" fmla="*/ 0 w 2207894"/>
              <a:gd name="connsiteY7" fmla="*/ 1235261 h 1439288"/>
              <a:gd name="connsiteX8" fmla="*/ 0 w 2207894"/>
              <a:gd name="connsiteY8" fmla="*/ 419180 h 1439288"/>
              <a:gd name="connsiteX0" fmla="*/ 0 w 2207894"/>
              <a:gd name="connsiteY0" fmla="*/ 419180 h 1439288"/>
              <a:gd name="connsiteX1" fmla="*/ 186097 w 2207894"/>
              <a:gd name="connsiteY1" fmla="*/ 35859 h 1439288"/>
              <a:gd name="connsiteX2" fmla="*/ 2021796 w 2207894"/>
              <a:gd name="connsiteY2" fmla="*/ 0 h 1439288"/>
              <a:gd name="connsiteX3" fmla="*/ 1813447 w 2207894"/>
              <a:gd name="connsiteY3" fmla="*/ 419180 h 1439288"/>
              <a:gd name="connsiteX4" fmla="*/ 2207894 w 2207894"/>
              <a:gd name="connsiteY4" fmla="*/ 1235261 h 1439288"/>
              <a:gd name="connsiteX5" fmla="*/ 2003867 w 2207894"/>
              <a:gd name="connsiteY5" fmla="*/ 1439288 h 1439288"/>
              <a:gd name="connsiteX6" fmla="*/ 1333580 w 2207894"/>
              <a:gd name="connsiteY6" fmla="*/ 1242064 h 1439288"/>
              <a:gd name="connsiteX7" fmla="*/ 0 w 2207894"/>
              <a:gd name="connsiteY7" fmla="*/ 1235261 h 1439288"/>
              <a:gd name="connsiteX8" fmla="*/ 0 w 2207894"/>
              <a:gd name="connsiteY8" fmla="*/ 419180 h 1439288"/>
              <a:gd name="connsiteX0" fmla="*/ 394447 w 2207894"/>
              <a:gd name="connsiteY0" fmla="*/ 437110 h 1439288"/>
              <a:gd name="connsiteX1" fmla="*/ 186097 w 2207894"/>
              <a:gd name="connsiteY1" fmla="*/ 35859 h 1439288"/>
              <a:gd name="connsiteX2" fmla="*/ 2021796 w 2207894"/>
              <a:gd name="connsiteY2" fmla="*/ 0 h 1439288"/>
              <a:gd name="connsiteX3" fmla="*/ 1813447 w 2207894"/>
              <a:gd name="connsiteY3" fmla="*/ 419180 h 1439288"/>
              <a:gd name="connsiteX4" fmla="*/ 2207894 w 2207894"/>
              <a:gd name="connsiteY4" fmla="*/ 1235261 h 1439288"/>
              <a:gd name="connsiteX5" fmla="*/ 2003867 w 2207894"/>
              <a:gd name="connsiteY5" fmla="*/ 1439288 h 1439288"/>
              <a:gd name="connsiteX6" fmla="*/ 1333580 w 2207894"/>
              <a:gd name="connsiteY6" fmla="*/ 1242064 h 1439288"/>
              <a:gd name="connsiteX7" fmla="*/ 0 w 2207894"/>
              <a:gd name="connsiteY7" fmla="*/ 1235261 h 1439288"/>
              <a:gd name="connsiteX8" fmla="*/ 394447 w 2207894"/>
              <a:gd name="connsiteY8" fmla="*/ 437110 h 143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7894" h="1439288">
                <a:moveTo>
                  <a:pt x="394447" y="437110"/>
                </a:moveTo>
                <a:cubicBezTo>
                  <a:pt x="394447" y="324429"/>
                  <a:pt x="73416" y="35859"/>
                  <a:pt x="186097" y="35859"/>
                </a:cubicBezTo>
                <a:cubicBezTo>
                  <a:pt x="786044" y="35859"/>
                  <a:pt x="1421849" y="0"/>
                  <a:pt x="2021796" y="0"/>
                </a:cubicBezTo>
                <a:cubicBezTo>
                  <a:pt x="2134477" y="0"/>
                  <a:pt x="1813447" y="306499"/>
                  <a:pt x="1813447" y="419180"/>
                </a:cubicBezTo>
                <a:lnTo>
                  <a:pt x="2207894" y="1235261"/>
                </a:lnTo>
                <a:cubicBezTo>
                  <a:pt x="2207894" y="1347942"/>
                  <a:pt x="2116548" y="1439288"/>
                  <a:pt x="2003867" y="1439288"/>
                </a:cubicBezTo>
                <a:lnTo>
                  <a:pt x="1333580" y="1242064"/>
                </a:lnTo>
                <a:cubicBezTo>
                  <a:pt x="1220899" y="1242064"/>
                  <a:pt x="0" y="1347942"/>
                  <a:pt x="0" y="1235261"/>
                </a:cubicBezTo>
                <a:lnTo>
                  <a:pt x="394447" y="437110"/>
                </a:lnTo>
                <a:close/>
              </a:path>
            </a:pathLst>
          </a:custGeom>
          <a:gradFill>
            <a:gsLst>
              <a:gs pos="0">
                <a:srgbClr val="FF6600"/>
              </a:gs>
              <a:gs pos="80000">
                <a:srgbClr val="FF0000"/>
              </a:gs>
              <a:gs pos="100000">
                <a:srgbClr val="FF5050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Limited</a:t>
            </a:r>
            <a:r>
              <a:rPr lang="sl-SI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 </a:t>
            </a:r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natural</a:t>
            </a:r>
            <a:r>
              <a:rPr lang="sl-SI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 </a:t>
            </a:r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resources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</p:txBody>
      </p:sp>
      <p:cxnSp>
        <p:nvCxnSpPr>
          <p:cNvPr id="3081" name="Kolenski povezovalnik 3080"/>
          <p:cNvCxnSpPr/>
          <p:nvPr/>
        </p:nvCxnSpPr>
        <p:spPr bwMode="auto">
          <a:xfrm rot="16200000" flipH="1">
            <a:off x="3963683" y="3245233"/>
            <a:ext cx="1584174" cy="3675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84" name="Kolenski povezovalnik 3083"/>
          <p:cNvCxnSpPr/>
          <p:nvPr/>
        </p:nvCxnSpPr>
        <p:spPr bwMode="auto">
          <a:xfrm rot="5400000">
            <a:off x="6351793" y="3356504"/>
            <a:ext cx="1377021" cy="3521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87" name="Kolenski povezovalnik 3086"/>
          <p:cNvCxnSpPr/>
          <p:nvPr/>
        </p:nvCxnSpPr>
        <p:spPr bwMode="auto">
          <a:xfrm rot="16200000" flipV="1">
            <a:off x="6471143" y="4488535"/>
            <a:ext cx="1182219" cy="6600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Zaobljeni pravokotnik 17"/>
          <p:cNvSpPr/>
          <p:nvPr/>
        </p:nvSpPr>
        <p:spPr bwMode="auto">
          <a:xfrm>
            <a:off x="3286140" y="1460769"/>
            <a:ext cx="2530624" cy="1418321"/>
          </a:xfrm>
          <a:custGeom>
            <a:avLst/>
            <a:gdLst>
              <a:gd name="connsiteX0" fmla="*/ 0 w 2530624"/>
              <a:gd name="connsiteY0" fmla="*/ 208205 h 1249204"/>
              <a:gd name="connsiteX1" fmla="*/ 208205 w 2530624"/>
              <a:gd name="connsiteY1" fmla="*/ 0 h 1249204"/>
              <a:gd name="connsiteX2" fmla="*/ 2322419 w 2530624"/>
              <a:gd name="connsiteY2" fmla="*/ 0 h 1249204"/>
              <a:gd name="connsiteX3" fmla="*/ 2530624 w 2530624"/>
              <a:gd name="connsiteY3" fmla="*/ 208205 h 1249204"/>
              <a:gd name="connsiteX4" fmla="*/ 2530624 w 2530624"/>
              <a:gd name="connsiteY4" fmla="*/ 1040999 h 1249204"/>
              <a:gd name="connsiteX5" fmla="*/ 2322419 w 2530624"/>
              <a:gd name="connsiteY5" fmla="*/ 1249204 h 1249204"/>
              <a:gd name="connsiteX6" fmla="*/ 208205 w 2530624"/>
              <a:gd name="connsiteY6" fmla="*/ 1249204 h 1249204"/>
              <a:gd name="connsiteX7" fmla="*/ 0 w 2530624"/>
              <a:gd name="connsiteY7" fmla="*/ 1040999 h 1249204"/>
              <a:gd name="connsiteX8" fmla="*/ 0 w 2530624"/>
              <a:gd name="connsiteY8" fmla="*/ 208205 h 1249204"/>
              <a:gd name="connsiteX0" fmla="*/ 376517 w 2530624"/>
              <a:gd name="connsiteY0" fmla="*/ 423358 h 1249204"/>
              <a:gd name="connsiteX1" fmla="*/ 208205 w 2530624"/>
              <a:gd name="connsiteY1" fmla="*/ 0 h 1249204"/>
              <a:gd name="connsiteX2" fmla="*/ 2322419 w 2530624"/>
              <a:gd name="connsiteY2" fmla="*/ 0 h 1249204"/>
              <a:gd name="connsiteX3" fmla="*/ 2530624 w 2530624"/>
              <a:gd name="connsiteY3" fmla="*/ 208205 h 1249204"/>
              <a:gd name="connsiteX4" fmla="*/ 2530624 w 2530624"/>
              <a:gd name="connsiteY4" fmla="*/ 1040999 h 1249204"/>
              <a:gd name="connsiteX5" fmla="*/ 2322419 w 2530624"/>
              <a:gd name="connsiteY5" fmla="*/ 1249204 h 1249204"/>
              <a:gd name="connsiteX6" fmla="*/ 208205 w 2530624"/>
              <a:gd name="connsiteY6" fmla="*/ 1249204 h 1249204"/>
              <a:gd name="connsiteX7" fmla="*/ 0 w 2530624"/>
              <a:gd name="connsiteY7" fmla="*/ 1040999 h 1249204"/>
              <a:gd name="connsiteX8" fmla="*/ 376517 w 2530624"/>
              <a:gd name="connsiteY8" fmla="*/ 423358 h 1249204"/>
              <a:gd name="connsiteX0" fmla="*/ 376517 w 2530624"/>
              <a:gd name="connsiteY0" fmla="*/ 423358 h 1249204"/>
              <a:gd name="connsiteX1" fmla="*/ 208205 w 2530624"/>
              <a:gd name="connsiteY1" fmla="*/ 0 h 1249204"/>
              <a:gd name="connsiteX2" fmla="*/ 2322419 w 2530624"/>
              <a:gd name="connsiteY2" fmla="*/ 0 h 1249204"/>
              <a:gd name="connsiteX3" fmla="*/ 2172036 w 2530624"/>
              <a:gd name="connsiteY3" fmla="*/ 297852 h 1249204"/>
              <a:gd name="connsiteX4" fmla="*/ 2530624 w 2530624"/>
              <a:gd name="connsiteY4" fmla="*/ 1040999 h 1249204"/>
              <a:gd name="connsiteX5" fmla="*/ 2322419 w 2530624"/>
              <a:gd name="connsiteY5" fmla="*/ 1249204 h 1249204"/>
              <a:gd name="connsiteX6" fmla="*/ 208205 w 2530624"/>
              <a:gd name="connsiteY6" fmla="*/ 1249204 h 1249204"/>
              <a:gd name="connsiteX7" fmla="*/ 0 w 2530624"/>
              <a:gd name="connsiteY7" fmla="*/ 1040999 h 1249204"/>
              <a:gd name="connsiteX8" fmla="*/ 376517 w 2530624"/>
              <a:gd name="connsiteY8" fmla="*/ 423358 h 1249204"/>
              <a:gd name="connsiteX0" fmla="*/ 376517 w 2530624"/>
              <a:gd name="connsiteY0" fmla="*/ 423358 h 1249204"/>
              <a:gd name="connsiteX1" fmla="*/ 208205 w 2530624"/>
              <a:gd name="connsiteY1" fmla="*/ 0 h 1249204"/>
              <a:gd name="connsiteX2" fmla="*/ 2322419 w 2530624"/>
              <a:gd name="connsiteY2" fmla="*/ 0 h 1249204"/>
              <a:gd name="connsiteX3" fmla="*/ 2172036 w 2530624"/>
              <a:gd name="connsiteY3" fmla="*/ 297852 h 1249204"/>
              <a:gd name="connsiteX4" fmla="*/ 2530624 w 2530624"/>
              <a:gd name="connsiteY4" fmla="*/ 1040999 h 1249204"/>
              <a:gd name="connsiteX5" fmla="*/ 2322419 w 2530624"/>
              <a:gd name="connsiteY5" fmla="*/ 1249204 h 1249204"/>
              <a:gd name="connsiteX6" fmla="*/ 1214142 w 2530624"/>
              <a:gd name="connsiteY6" fmla="*/ 888718 h 1249204"/>
              <a:gd name="connsiteX7" fmla="*/ 208205 w 2530624"/>
              <a:gd name="connsiteY7" fmla="*/ 1249204 h 1249204"/>
              <a:gd name="connsiteX8" fmla="*/ 0 w 2530624"/>
              <a:gd name="connsiteY8" fmla="*/ 1040999 h 1249204"/>
              <a:gd name="connsiteX9" fmla="*/ 376517 w 2530624"/>
              <a:gd name="connsiteY9" fmla="*/ 423358 h 1249204"/>
              <a:gd name="connsiteX0" fmla="*/ 376517 w 2530624"/>
              <a:gd name="connsiteY0" fmla="*/ 592475 h 1418321"/>
              <a:gd name="connsiteX1" fmla="*/ 208205 w 2530624"/>
              <a:gd name="connsiteY1" fmla="*/ 169117 h 1418321"/>
              <a:gd name="connsiteX2" fmla="*/ 1339648 w 2530624"/>
              <a:gd name="connsiteY2" fmla="*/ 0 h 1418321"/>
              <a:gd name="connsiteX3" fmla="*/ 2322419 w 2530624"/>
              <a:gd name="connsiteY3" fmla="*/ 169117 h 1418321"/>
              <a:gd name="connsiteX4" fmla="*/ 2172036 w 2530624"/>
              <a:gd name="connsiteY4" fmla="*/ 466969 h 1418321"/>
              <a:gd name="connsiteX5" fmla="*/ 2530624 w 2530624"/>
              <a:gd name="connsiteY5" fmla="*/ 1210116 h 1418321"/>
              <a:gd name="connsiteX6" fmla="*/ 2322419 w 2530624"/>
              <a:gd name="connsiteY6" fmla="*/ 1418321 h 1418321"/>
              <a:gd name="connsiteX7" fmla="*/ 1214142 w 2530624"/>
              <a:gd name="connsiteY7" fmla="*/ 1057835 h 1418321"/>
              <a:gd name="connsiteX8" fmla="*/ 208205 w 2530624"/>
              <a:gd name="connsiteY8" fmla="*/ 1418321 h 1418321"/>
              <a:gd name="connsiteX9" fmla="*/ 0 w 2530624"/>
              <a:gd name="connsiteY9" fmla="*/ 1210116 h 1418321"/>
              <a:gd name="connsiteX10" fmla="*/ 376517 w 2530624"/>
              <a:gd name="connsiteY10" fmla="*/ 592475 h 1418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30624" h="1418321">
                <a:moveTo>
                  <a:pt x="376517" y="592475"/>
                </a:moveTo>
                <a:cubicBezTo>
                  <a:pt x="376517" y="477487"/>
                  <a:pt x="93217" y="169117"/>
                  <a:pt x="208205" y="169117"/>
                </a:cubicBezTo>
                <a:cubicBezTo>
                  <a:pt x="561447" y="166533"/>
                  <a:pt x="986406" y="2584"/>
                  <a:pt x="1339648" y="0"/>
                </a:cubicBezTo>
                <a:lnTo>
                  <a:pt x="2322419" y="169117"/>
                </a:lnTo>
                <a:cubicBezTo>
                  <a:pt x="2437407" y="169117"/>
                  <a:pt x="2172036" y="351981"/>
                  <a:pt x="2172036" y="466969"/>
                </a:cubicBezTo>
                <a:lnTo>
                  <a:pt x="2530624" y="1210116"/>
                </a:lnTo>
                <a:cubicBezTo>
                  <a:pt x="2530624" y="1325104"/>
                  <a:pt x="2437407" y="1418321"/>
                  <a:pt x="2322419" y="1418321"/>
                </a:cubicBezTo>
                <a:cubicBezTo>
                  <a:pt x="1881276" y="1417688"/>
                  <a:pt x="1655285" y="1058468"/>
                  <a:pt x="1214142" y="1057835"/>
                </a:cubicBezTo>
                <a:lnTo>
                  <a:pt x="208205" y="1418321"/>
                </a:lnTo>
                <a:cubicBezTo>
                  <a:pt x="93217" y="1418321"/>
                  <a:pt x="0" y="1325104"/>
                  <a:pt x="0" y="1210116"/>
                </a:cubicBezTo>
                <a:cubicBezTo>
                  <a:pt x="0" y="932518"/>
                  <a:pt x="376517" y="870073"/>
                  <a:pt x="376517" y="592475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00B050"/>
              </a:gs>
              <a:gs pos="50000">
                <a:srgbClr val="92D050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Innovation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</p:txBody>
      </p:sp>
      <p:sp>
        <p:nvSpPr>
          <p:cNvPr id="20" name="Zaobljeni pravokotnik 19"/>
          <p:cNvSpPr/>
          <p:nvPr/>
        </p:nvSpPr>
        <p:spPr bwMode="auto">
          <a:xfrm>
            <a:off x="6126952" y="1362632"/>
            <a:ext cx="1973440" cy="1515371"/>
          </a:xfrm>
          <a:custGeom>
            <a:avLst/>
            <a:gdLst>
              <a:gd name="connsiteX0" fmla="*/ 0 w 2530624"/>
              <a:gd name="connsiteY0" fmla="*/ 208205 h 1249204"/>
              <a:gd name="connsiteX1" fmla="*/ 208205 w 2530624"/>
              <a:gd name="connsiteY1" fmla="*/ 0 h 1249204"/>
              <a:gd name="connsiteX2" fmla="*/ 2322419 w 2530624"/>
              <a:gd name="connsiteY2" fmla="*/ 0 h 1249204"/>
              <a:gd name="connsiteX3" fmla="*/ 2530624 w 2530624"/>
              <a:gd name="connsiteY3" fmla="*/ 208205 h 1249204"/>
              <a:gd name="connsiteX4" fmla="*/ 2530624 w 2530624"/>
              <a:gd name="connsiteY4" fmla="*/ 1040999 h 1249204"/>
              <a:gd name="connsiteX5" fmla="*/ 2322419 w 2530624"/>
              <a:gd name="connsiteY5" fmla="*/ 1249204 h 1249204"/>
              <a:gd name="connsiteX6" fmla="*/ 208205 w 2530624"/>
              <a:gd name="connsiteY6" fmla="*/ 1249204 h 1249204"/>
              <a:gd name="connsiteX7" fmla="*/ 0 w 2530624"/>
              <a:gd name="connsiteY7" fmla="*/ 1040999 h 1249204"/>
              <a:gd name="connsiteX8" fmla="*/ 0 w 2530624"/>
              <a:gd name="connsiteY8" fmla="*/ 208205 h 1249204"/>
              <a:gd name="connsiteX0" fmla="*/ 0 w 2530624"/>
              <a:gd name="connsiteY0" fmla="*/ 474372 h 1515371"/>
              <a:gd name="connsiteX1" fmla="*/ 208205 w 2530624"/>
              <a:gd name="connsiteY1" fmla="*/ 266167 h 1515371"/>
              <a:gd name="connsiteX2" fmla="*/ 1708201 w 2530624"/>
              <a:gd name="connsiteY2" fmla="*/ 2 h 1515371"/>
              <a:gd name="connsiteX3" fmla="*/ 2322419 w 2530624"/>
              <a:gd name="connsiteY3" fmla="*/ 266167 h 1515371"/>
              <a:gd name="connsiteX4" fmla="*/ 2530624 w 2530624"/>
              <a:gd name="connsiteY4" fmla="*/ 474372 h 1515371"/>
              <a:gd name="connsiteX5" fmla="*/ 2530624 w 2530624"/>
              <a:gd name="connsiteY5" fmla="*/ 1307166 h 1515371"/>
              <a:gd name="connsiteX6" fmla="*/ 2322419 w 2530624"/>
              <a:gd name="connsiteY6" fmla="*/ 1515371 h 1515371"/>
              <a:gd name="connsiteX7" fmla="*/ 208205 w 2530624"/>
              <a:gd name="connsiteY7" fmla="*/ 1515371 h 1515371"/>
              <a:gd name="connsiteX8" fmla="*/ 0 w 2530624"/>
              <a:gd name="connsiteY8" fmla="*/ 1307166 h 1515371"/>
              <a:gd name="connsiteX9" fmla="*/ 0 w 2530624"/>
              <a:gd name="connsiteY9" fmla="*/ 474372 h 1515371"/>
              <a:gd name="connsiteX0" fmla="*/ 0 w 2530624"/>
              <a:gd name="connsiteY0" fmla="*/ 474372 h 1515371"/>
              <a:gd name="connsiteX1" fmla="*/ 208205 w 2530624"/>
              <a:gd name="connsiteY1" fmla="*/ 266167 h 1515371"/>
              <a:gd name="connsiteX2" fmla="*/ 1708201 w 2530624"/>
              <a:gd name="connsiteY2" fmla="*/ 2 h 1515371"/>
              <a:gd name="connsiteX3" fmla="*/ 2322419 w 2530624"/>
              <a:gd name="connsiteY3" fmla="*/ 266167 h 1515371"/>
              <a:gd name="connsiteX4" fmla="*/ 2530624 w 2530624"/>
              <a:gd name="connsiteY4" fmla="*/ 474372 h 1515371"/>
              <a:gd name="connsiteX5" fmla="*/ 1992742 w 2530624"/>
              <a:gd name="connsiteY5" fmla="*/ 607919 h 1515371"/>
              <a:gd name="connsiteX6" fmla="*/ 2322419 w 2530624"/>
              <a:gd name="connsiteY6" fmla="*/ 1515371 h 1515371"/>
              <a:gd name="connsiteX7" fmla="*/ 208205 w 2530624"/>
              <a:gd name="connsiteY7" fmla="*/ 1515371 h 1515371"/>
              <a:gd name="connsiteX8" fmla="*/ 0 w 2530624"/>
              <a:gd name="connsiteY8" fmla="*/ 1307166 h 1515371"/>
              <a:gd name="connsiteX9" fmla="*/ 0 w 2530624"/>
              <a:gd name="connsiteY9" fmla="*/ 474372 h 1515371"/>
              <a:gd name="connsiteX0" fmla="*/ 0 w 2530624"/>
              <a:gd name="connsiteY0" fmla="*/ 474372 h 1515371"/>
              <a:gd name="connsiteX1" fmla="*/ 208205 w 2530624"/>
              <a:gd name="connsiteY1" fmla="*/ 266167 h 1515371"/>
              <a:gd name="connsiteX2" fmla="*/ 1708201 w 2530624"/>
              <a:gd name="connsiteY2" fmla="*/ 2 h 1515371"/>
              <a:gd name="connsiteX3" fmla="*/ 2322419 w 2530624"/>
              <a:gd name="connsiteY3" fmla="*/ 266167 h 1515371"/>
              <a:gd name="connsiteX4" fmla="*/ 2530624 w 2530624"/>
              <a:gd name="connsiteY4" fmla="*/ 474372 h 1515371"/>
              <a:gd name="connsiteX5" fmla="*/ 1992742 w 2530624"/>
              <a:gd name="connsiteY5" fmla="*/ 607919 h 1515371"/>
              <a:gd name="connsiteX6" fmla="*/ 2322419 w 2530624"/>
              <a:gd name="connsiteY6" fmla="*/ 1515371 h 1515371"/>
              <a:gd name="connsiteX7" fmla="*/ 1869566 w 2530624"/>
              <a:gd name="connsiteY7" fmla="*/ 1201274 h 1515371"/>
              <a:gd name="connsiteX8" fmla="*/ 208205 w 2530624"/>
              <a:gd name="connsiteY8" fmla="*/ 1515371 h 1515371"/>
              <a:gd name="connsiteX9" fmla="*/ 0 w 2530624"/>
              <a:gd name="connsiteY9" fmla="*/ 1307166 h 1515371"/>
              <a:gd name="connsiteX10" fmla="*/ 0 w 2530624"/>
              <a:gd name="connsiteY10" fmla="*/ 474372 h 1515371"/>
              <a:gd name="connsiteX0" fmla="*/ 0 w 2530624"/>
              <a:gd name="connsiteY0" fmla="*/ 474372 h 1515371"/>
              <a:gd name="connsiteX1" fmla="*/ 208205 w 2530624"/>
              <a:gd name="connsiteY1" fmla="*/ 266167 h 1515371"/>
              <a:gd name="connsiteX2" fmla="*/ 1708201 w 2530624"/>
              <a:gd name="connsiteY2" fmla="*/ 2 h 1515371"/>
              <a:gd name="connsiteX3" fmla="*/ 2322419 w 2530624"/>
              <a:gd name="connsiteY3" fmla="*/ 266167 h 1515371"/>
              <a:gd name="connsiteX4" fmla="*/ 2530624 w 2530624"/>
              <a:gd name="connsiteY4" fmla="*/ 474372 h 1515371"/>
              <a:gd name="connsiteX5" fmla="*/ 1992742 w 2530624"/>
              <a:gd name="connsiteY5" fmla="*/ 607919 h 1515371"/>
              <a:gd name="connsiteX6" fmla="*/ 2322419 w 2530624"/>
              <a:gd name="connsiteY6" fmla="*/ 1515371 h 1515371"/>
              <a:gd name="connsiteX7" fmla="*/ 1869566 w 2530624"/>
              <a:gd name="connsiteY7" fmla="*/ 1201274 h 1515371"/>
              <a:gd name="connsiteX8" fmla="*/ 208205 w 2530624"/>
              <a:gd name="connsiteY8" fmla="*/ 1515371 h 1515371"/>
              <a:gd name="connsiteX9" fmla="*/ 0 w 2530624"/>
              <a:gd name="connsiteY9" fmla="*/ 1307166 h 1515371"/>
              <a:gd name="connsiteX10" fmla="*/ 560719 w 2530624"/>
              <a:gd name="connsiteY10" fmla="*/ 842686 h 1515371"/>
              <a:gd name="connsiteX11" fmla="*/ 0 w 2530624"/>
              <a:gd name="connsiteY11" fmla="*/ 474372 h 151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0624" h="1515371">
                <a:moveTo>
                  <a:pt x="0" y="474372"/>
                </a:moveTo>
                <a:cubicBezTo>
                  <a:pt x="0" y="359384"/>
                  <a:pt x="93217" y="266167"/>
                  <a:pt x="208205" y="266167"/>
                </a:cubicBezTo>
                <a:cubicBezTo>
                  <a:pt x="242039" y="267092"/>
                  <a:pt x="1674367" y="-923"/>
                  <a:pt x="1708201" y="2"/>
                </a:cubicBezTo>
                <a:cubicBezTo>
                  <a:pt x="2379105" y="-923"/>
                  <a:pt x="1651515" y="267092"/>
                  <a:pt x="2322419" y="266167"/>
                </a:cubicBezTo>
                <a:cubicBezTo>
                  <a:pt x="2437407" y="266167"/>
                  <a:pt x="2530624" y="359384"/>
                  <a:pt x="2530624" y="474372"/>
                </a:cubicBezTo>
                <a:lnTo>
                  <a:pt x="1992742" y="607919"/>
                </a:lnTo>
                <a:cubicBezTo>
                  <a:pt x="1992742" y="722907"/>
                  <a:pt x="2437407" y="1515371"/>
                  <a:pt x="2322419" y="1515371"/>
                </a:cubicBezTo>
                <a:cubicBezTo>
                  <a:pt x="2099750" y="1512272"/>
                  <a:pt x="2092235" y="1204373"/>
                  <a:pt x="1869566" y="1201274"/>
                </a:cubicBezTo>
                <a:lnTo>
                  <a:pt x="208205" y="1515371"/>
                </a:lnTo>
                <a:cubicBezTo>
                  <a:pt x="93217" y="1515371"/>
                  <a:pt x="0" y="1422154"/>
                  <a:pt x="0" y="1307166"/>
                </a:cubicBezTo>
                <a:cubicBezTo>
                  <a:pt x="1636" y="1146363"/>
                  <a:pt x="559083" y="1003489"/>
                  <a:pt x="560719" y="842686"/>
                </a:cubicBezTo>
                <a:lnTo>
                  <a:pt x="0" y="474372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00B050"/>
              </a:gs>
              <a:gs pos="50000">
                <a:srgbClr val="92D050"/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l-SI" sz="1800" b="1" dirty="0" smtClean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Digital</a:t>
            </a:r>
            <a:r>
              <a:rPr lang="sl-SI" sz="20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2000" b="1" dirty="0" err="1" smtClean="0">
                <a:solidFill>
                  <a:schemeClr val="tx1"/>
                </a:solidFill>
                <a:latin typeface="Times New Roman" pitchFamily="18" charset="0"/>
                <a:ea typeface="ＭＳ Ｐゴシック" pitchFamily="-126" charset="-128"/>
                <a:cs typeface="Times New Roman" pitchFamily="18" charset="0"/>
              </a:rPr>
              <a:t>Revolution</a:t>
            </a:r>
            <a:endParaRPr lang="sl-SI" sz="2000" b="1" dirty="0" smtClean="0">
              <a:solidFill>
                <a:schemeClr val="tx1"/>
              </a:solidFill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-126" charset="-128"/>
              <a:cs typeface="Times New Roman" pitchFamily="18" charset="0"/>
            </a:endParaRPr>
          </a:p>
        </p:txBody>
      </p:sp>
      <p:sp>
        <p:nvSpPr>
          <p:cNvPr id="16" name="AutoShape 2" descr="data:image/jpeg;base64,/9j/4AAQSkZJRgABAQAAAQABAAD/2wCEAAkGBxMTEhQUExQVFhUXGR0XGBgYFhsWGBkcGBscGBcYGBgYHyggGBwlHR0aITEhJSkrLi4uGB8zODMsNygtLisBCgoKDg0OGxAQGywkICQsLCwsLCwsLCwsLCwsLCwsLCwsLCwsLCwsLCwsLCwsLCwsLCwsLCwsLCwsLCwsLCwsLP/AABEIALcBFAMBIgACEQEDEQH/xAAbAAABBQEBAAAAAAAAAAAAAAAFAAIDBAYBB//EAD8QAAIBAwMCAwUFBwMEAQUAAAECEQADIQQSMQVBIlFhBhNxgZEyobHB0QcUI0JS4fBicvEVM4KSJBZDY6LC/8QAGQEAAwEBAQAAAAAAAAAAAAAAAQIDBAAF/8QAKBEAAgICAgICAgEFAQAAAAAAAAECEQMhEjEEQRMiUWEyFEKxwdGh/9oADAMBAAIRAxEAPwDycDuO1HOkdWIOSFbuT9lvIN5H/VQpbJDGR2/Wk9sTH83l5/ChTT0StSjUj0Cx1Dd6Ecg8j9R61P76sN0/qRSFeYHBH2l+HmP9JrTaTUbgMgg/ZYfZb09D/pNbMOdS1LTMHkYZ4/stoLJdp+81WGKktse4rdHG+zz3nXQU0tonir1/o7XExzVHQ6jbWk6drBEVmnOUHaN2OMMkaZh9VomQkERFRLarZdV6WLhLLzzQJdKeDW3F5ClE8zN4bhPXQPWxVi0kEHyq3+71Pp9JuMHAppZFQIYHeiTT61iIaqV+1JJopa6aOQSY9KtOtqMpnnHxrP8AJGL+pteKco/Zme93UqWjWl93aYHwgEg/2ND72iKiZkedcs6enoV+Nx2nZStpiqqafcwXzMUb09sR4hXNFpV94fXj0rvlqxng5UG+k9HWxkEtuiZ9K0FthEUPtt64pXdTHFeVkcpu2evjUYRpdD79yDVRrmTVa5dk1F7zzp4woSUyxe28kCY5rIavpTXXd/sqWJA5mtKbgMg96ilVEDitOLI8fRmz4o5VUujEarQsn2qqMtajq43QAKp6fo7v9kV6UM/1uR4uXxHz4wBen1hVSoETye9NVWiFBO40dT2ebcQRgcnt8vOnjpptgMDxx60Hnx/2jx8XNX26RRseyztb3cN5doplnpQtE7jLfCByf0rZJqdqgk4IrP8AWry+K4WCgZmcY8x37YHOKxvyMju+j0V4mKNcezJ9a1DW2zO1o2AAYiR58Vi+oaku0yT93w+GKM+0HVWdz8lEcR5/PHwqhp9LbCl3yzcAYiYIafTNefOfN16NkI8dj7PTm2DxLuIDREnb8f5Yihsj0/4q/wBQ1ZugGIjuBAziPXjnPFUrCGcjB+fnwanOvRSF9kJ/zilTztJnPpFKkGsN6iy3LiVGNw5UDAJ8xHeqOt0OSQQy/wBQyDBmjHS9b78MhWGC5I+ye3xHPFURYuadpAHfBypkcjyNGMmux3BPoHi2CgLE8ZPJp+mvvayp3IeRyrfEf4aI2rK3lIUqj4GxiBMzkT27fMVWuaF7b7WVlMZU4mBAPr8aNJpg5NNI1Hs/1y2wZCm8kGAc3EaMFDI94vmuG+NHb1lIttbMhkBOZhv5l+R7GvNLlqGx4SIz2/tRnpnX2Qxe543jM/7x/N8efWrYfJnjf22jPm8SGSL4UmbRLdW9OxXvVHR61XggjPBBlT8D5+hzV9DJAHfivRUo5Fa2ebxlilxemEbOodoUCScYq03Q7zR4OfMj76M9ItC0oXuck+tFBqBwINYJ5+L+iPSh46lH7szX/wBMOOWER2/vXNP0gL33H4QB5fOj+s1Dhf0oZa1Xma5Zskl2M8OOL0jtvR5nipL3T1YGYninnUqM0397BpOU+x6hVApun5OOP8muJZxEYoqbwqnqnDHEzVlNvsi8cV0VWKxFQW3K8U8mm1ZLRFyJBrTTLmtphUVC+mHcxQ4I7nIcdXXBfmom03rUlrT0eKF5SHbzU405IHM+UU61ayKMWH8OYpJy49FscOXZDoumBWloOKICyowAB8KjD08XKyylJvZpjGK6G3rGJoVrUEcUYdp5ofqUk4pscn7BNWgddW3cAVxOMelYr27u7bYtqAVmG7nzAE881sdbadeBXn/tZqQXgNJUncO04gE1bJ/DTM3920YzVoxOJO3+bt6/jVizZAR2ILMFDYztHBLDvxNSXULEk5MnHzj6Ux3hWEnIyO2J+fJrIpKLKO5Ir3LxZt3nkA4gfAcZ/GuXFCjaDiOI57yaleyfLEDOPzrl223O0CDn1mpt3sda6KqWRAma7T/e94Oc9s/WlXDWzSezKfw7pO0mUH+rEkyPKYzUGu11xLzrAdMSjcfZH2T/ACmjOl0Ks/ABYbZ45845q+/sqpMkp9W8z+RA+VKmmy7VIGdN6QrRc2+B1nY4yN0RkVcbRsBtIW5aXARsMF5JRxkHJ58hQ/qWj1CWmtj+JbIAH9SbSGUAjnjg5qx7L6i87OrNvtooMsDuBJAAnk9+Z4oSUluwpp6ZVv8AQfebjYJYxJtONlwDgEfyuMjg0F6hYKzK5EyCIOPvBre/wrrG3uBdDlQSrDHbgkCQZHcCm67SB1230Fy2uN4JF5V5Lbhh4mNpHC9zTLLepA+Kv4mD0OouWvFbyp5Rsgj1Hetl7N+0Ft2AYHdjwE+L/wAGP2/gYPqaH6j2dO0m0feouGEEXE5PjTkfEfGgLaSQT3BIkcwD99PFyjuLElGM9TR7to9YjgMrAj8PQjsfSrNjUyzDECI8xifPNeR+yGq1b3CiKbu0SW3KrAAxB3kB4OIbI7EVuPZrWu9++rvajBAQyTB2zE4jjE0yfLsV/VmqdqGXdFuJM1e3RUgQnIp4viBrkCfckc1CzKWgTx5Y586I6gZiJ8qD2taj6lrAYi8Bu2FGA2gTu3RESY55xVU12yLTTpEzEAZNQHUgcVzXaV0bxfXtVTZWqEItXZknkknVE3vaReohSFUpEuRMLlcFyairk13FHcyyHqZCKozTpNK4DxyBSxcAInirF66ORxQEXjUv7y0RU5YXdlY+QqoJDW0n1tB2c11bxFD4Q/OFhqCant3POhKauKn/AHuRSPE/wUjlX5Leo1qd6849sDbOoWI8QBgLkgcgEfaMifnWn6jxG6C0gd4xJP0rA6y8wdkGdkQT2mWBk8Z++p5koJAjOU2DNbqQQxmJ9IPMCfXv86oC40qJBXE/j86k1xczuHOZgRE9qkXSgZzPkTB8sYxWOT2XiqWyJrpZhHC5z60y+xLADy4kxUVsktC+p+6B9KZYEsfT9aA/Gi1aUkYGPjzXarG9k+mB/gNdoiuzT9K1Fy/buC4q48O4Y3bgeRxwO1ZVkZSR5Vt+kam17khTDe8LMsGQD4V/TFZXqFom/fYAwXMGOQT2+RoUm2aE2kFvZnqmpJ2IBcUDKOQMehPH31tNJdIkCztDgFjuBKsvAx9oEd5rB9J1nuHD7dwiCAYMHyPHNbbpfVLV+fdsZHKsCCPyI9QTSz5JfoePFsqarpFu/dYo4Lm8Jg5UAKCR3GS2fSiHXOpNYZNtv3isX3DO6Fjg5BwTgjNT3tAjkFhDDhgSrj4MM13XpcIgItxYKsCYc7iskE4/l+80vNSas5RcbodpkS+qXhvG4SpnY454g84PnioNdoQ8++Tcxz7y0oDD+rehMXORxBifnY1mlt3rFq34kAKAB8NNtWkZPODkUke5p9KjPuvPIwT4oZoUAxJIWOaCTW0FtPTIvZXS/upv3d9t02na6GRO4kKRypkjFTez+o2X9xZfHAfwEfa425MZiov3ddT+7vbZ7S3GKt/9skKrHMckFYFLQ2bLX3s27j+9QLuYgSfsg7WPeWGTHzq3ytJaJf06k75ddG1d6lsaoRzVM2hA8RMCMmSfie9ZdtdqQzlUYAmApZSoIABI8MmYmrzcUtk4RlJ0jdpdUZJEeZNYDod29++pd3XXsyysArbRvGCR28WST5VFa1TsSL1m7cPl41UdpUgifrFOvX0RZFm7ab+obgvw2kn44IrM8qvRp/ppVd7N7qV3ELOO9D9ZpUtggZJrN6f2mu7RuUEgyGIIB/8AUfPjt3o9av8AvYbMESMEfcc1rwzvp6MeeHHtbKZsVz3Rovd93bts7EBQJYntFREIU3bhEbpntEz9M1p+cyPxwWbVNNurSupEqwYeYMjHrXaqp2ScEioEp3u/WrMCmlRR5A4FZrdMKmrXuaabRo8gOBTcGmRV33VNa1T8ibgypsNE+mdHN1dxbaO3cnz+Fc0elUnxExHAx9aN2XCgAcDtUM2ZpVE04PHTdyM/1XoEltrkbU75MMwnj/b+NYLrgtgXCr+FRsErDbt0AZ+P0r0frWvVEvtAB2LLRJPiOImT/evMfbXWJevH3ZOzdnnaX8W5h8zMnzNYMk5ezZHHBdGeLEKI8/LjFV7dzvOceuZO2u3NSQhP+okY9I/A1Ue5hBPBxjPx8v8AmoItXosWlUBnJE5AH61X00QZ5OB+PNc1AgR6/pXbIAie84+UUQMi3R3pU27k4B++lRo49M072rZ33TtWIYgZzxwJ5ipG6r03lbjE88Nz4QOV/wBK/ShPT0uXtMfeEMXLKuAOI5jnP4Vjmtjtj/PSkUWtFrTN6eg2rvj07r5+GDx5rx+FX/ZrpXuFv7iPeO4J7eGC0gdgST6YrB9PUqQQWBHcEg/UV6RoFBVHIlygBJy0HME8nNDJLWzoR2CLN2+up227srcvuuxwYHiEwD5buxFHdf1m1YdVuBhuXduA3AZjIGfoDUNrRulxbisGKsWAuCctO47hB7z9Ki65bmSEJPu9oO3cJ37iCBkYET60lxkx6aQcFpLyAwHQiRiQQeDmk2mZUC2yDBkC4WYAf0gzIHccxQn2hRWs2QjMACNjWwRGy03HBAwat/vd2zpbLx792jduO0kNubnzAjmeKTi1tBv8kx3zpdtsK6uw2lhtxauSdwBwZJ4qPp+jW3qDdFob7sB294WiWUmFKifsjyq1Y1W9tLcKMpb3jbTG4D3bCfvB+dR2rloMvvbm1Z5BZf5TGRHemlJ/U0YYRcJs0Ws0CWrZuO+1QJJI8+wjk+lVbOmRrdk7ftXszhoJkAxwQIoeNdpC3KsAcMbkkxjO45x3nvRb9/st7ra6AC7uI3rgYHY02XLKaolgwwxy5Abq98WrjeGVDMSZwoDZmcnnj0ob0bqq3R4BcYTlz2JOAeIHl8aL9aRblrWEbWOxtsQxyf5f7UC9gOn/APx77NbO4Ou0lTI4mJqHBcGzb81ZIxXVf8NZa6UrNZG5vEjMcz/n9q4qiBHHaiGmB3WfS0fwqpqCB4UujbyBtDgHJILASo+JAzWjxsyx3Zh8vC8tV6/6Zf291JXTqon+Iw+i5P5VgrHUGAYBiAVK8zIKwR8xitp7e3It2bdzbvPihSTCxGR5mZ+VeeW1AeJH6fDt5VeclJ2jypQabR6F+z3VbrVxSZhtwHkGAn7x94rVY8qwH7ObkX3X/wDH9IZcfeK9CNa8L+hJrYzf6Ut/pTVaZicd+0jBHx/zyqDXalLSl3aFED6mBVbXYrtFjdXCJoX07q6XXuIDGxtoz9rmCPjDfIVcW+pmHXBKnIwRyPjRTT6Z1v8ABObXrUZSqK9Vtt71VcE2wZz/AKZkeYq8twHiD86Kf7BX6GO23imrrDTiKgNgTR4r2Dk10M6prV92d23leeJDSJA5ryvqF/fcYkx4mkecY+PnXp+sQZLBSogjEmRJODjyj5148plpnMme3r881i8mNGnC+RVe7z8T6xPNcgA89h9cY/zyptwiOcyfvjvTCc4zWdI1WS3mmeMH8qTHwrOTJ/KJp8KZBJHhx6nt8ophUQJnv+H9q6hbIGmaVOZhSojHqmisMERdpGwAds9yRFed3LRDAMCDOQRB5PavSLAtnFtgs8hG5HOF4GYzHaO9AfaC2yXTPjkA+ID4HiPKmS2K5aANy0ZUCZntPkTW59kEvG2ffMSNwRJAwAPFkCTnGfKs9pduG2kOJkgiIIIMAjBg1vdAFUKDuUL4gXUgGTP2vsn7jSZIuqHxyV2Aeke0wuuiG0wLmAVO5THJ8QERB7nijj6u0rBGuIHIkAttMEkAieeDUHSulbWtsEDhVKqyMrDcSZPIP8x7d6p+0XRhcuHdIJW2gPAGbpYjt/R9ajLGmyym6Deo0Nu6oDqDGRnie4I4rmo6extqiv8AZMjfLmACAsyDAn1of7W2riKv7u5ti2txvCcEKECiBhhkc1P1DXX7Fiydou3CP4k+H+QsxG3Azjip8X6H5IthWU2NwHgS4pgzyoVSMDn7qGX9TdtOhRFfnwkBpxE7T5edR9Y6gwNhmi2Wt7yhaYnxRMcx6VH7O3P3jXqCxC+6KggyQcGQDgEkgcHtUrnzV9I1QyY443H2yL/6mGQbNnBONnec8+tWtJ123sH/AMOywyZ2nuSTx6zV6+7KxWFOWH/aBBg9ztMfM0R0uhYppyCg96xUjYsKPEQVxk4GKdZE30Nk8dxinf8A6Zdur6XcZ06Aycboie0ROKl/6tpe1qP9txh//VFNXo1W46tYtMd0bjbHi8ifUiKq3NHp/wCbTWP/AF2/gaHyxsZeLNpO/wDArHVNGFUe7vAwBuF859ahXW6eP+5qBjkOPr3o9Y6R/wBlBbtjfb3Znw7QvhOcnPI8qAvoNPB/gev22BpnkiiePx5Tbr/QD6/qke5CNcYKqkG4ZOPtRHGRMeQoJriHfeN0BVDGJyJUmY4O0c+cepM+2VsW3C21CMqqWAJyNpMkGMiQMTMnOKAPrD7skD7RCk+Yny/zmrro8vKqm0aL2ct20s3iWG4ulsS0N/EYbmPYACc+vpW8/wCoWjduWknwBe+7dP8ASe8edeO2Nafsgz5wPIEiD2z5Ue6R1C5fvW7cODcYI77yWIBgTGfjkzFVhOUehFCMtNHomlVg0sNqMcwJKnsDnyEyAfL1rGe2+vZ7xsqQbalSpAiSQDJn/cR9KJ9Y0KWNMX3uzSF272AOJOJn/msX1HqTXrxcoqh1iBkQF2DnvxQ+WT1Z2WEUFum6Rv3tFUlgLgMLEmAW4P8Apn6mpOm6r3T6j3qlQXLDd9rJMAeZ/ShvSL5W7bm6VwG3hyduIAJEwYER6ipdHbTUXWN97m3uyqS2JwRAGfzrv5KhYRUXYK1mr33XfaolicKIA7YOKKdPtG1et3dy+GDHuwMET2Iz8aDOFBbaGgMQJHacEjn/AJrU/vWnGLemu70SJdww3sMMysSNo7L3700bXQY9uzQWOvzzYvfH3T7SPMFA81d0XUUu/ZU/GCAP/aD91A19pNQbPunTe8f9wvsYHsVFtABHxPerdv2o1AZTdRioWCgCEExAfxKGGcxu+lVWSa7A8eN9Bq6sgggRXhGqO248TyYnn416uvtf4Ia2hub4P8N1UIYgj3bN4hkkE/OvLesBffsFbcOASefKZAj4V2XIppHQxcPYOHNPKYB/wec0yJqR3yYMA1JFGdtgzgmfpT7iHgiCJB88dqbpzAY+kfhUq3paWySZJ+s8c/2rvQCi0V2mNSoFKN5Y0YTQuQ3iYghmERDxjkjgiqXiVUN27uJEg7u0kflWmNhWse5W7aMQFg7cAznLZzVW97Nu7WmKhltgDarAlgMnLRE097I8bAVzU3FfaoDAAcj68VtOk+1LOrlrQAtBWMP2aQNoK8/Oheo9nnuXNxtkqgKQNvKrCzmeYPFXNP0hrek1IRHFxtgjawwrDIkQf5uKEnY0VQa0vtHpbpEq0yAJSc9ognOaKWNdYY7VvkNMMGbxSORtf7Jn0rB9D6a3v7Id4yjmYHincUE98KMd6fe0AuNqmKeJrzKMmSCWyJmP5aWh7PQrulFwR4HUYiIMY/mQiPhHYUzVdODIFIIicq26Z/3CT91YD2s0xt6lEtlkFvTrLKeACRPInJH1qXres1Gm/dxbvXNzWd7knduJZiCQZjEDHlQ4h5UFPanT2nu297gFbcFZCEwQRA3GceU/fQ/2X11mzc3GQ20iIYnJUgwCCMT91V+vNcJtXNQdz+7B4AEknwj5fhQvSkAg/wA0yexEQYXynz9ai0du7C3Wte29WViQ+4zJAPy7ZP31eX2huFNMgcIqgyxAJBMyecgA/Gguvu52kFcGIzHkM9z50LvNCgzkTOQcAmZzg/2PepRimjVOcluw/Z9obr3DuuMfFJgAE5zHkfwohc6k6WrVwO5LsEI95ugFiJ3lZIAEx6msTpdVlYImcnn1kfOjtvU74DGSPH2gMCTnuTwe/NFwV9Bw55dWem6HqdtnslW3lLLBsZnwZrKJdLNg42lo2jjdET/f5UP0t97jqGfYSpUt/UAV8JUeIiduPhUXRdQQxBMQsGY4nj4z86WUFTNuKb5Jftf7Kn7TVAv/AMMq3gUsZkqTyCfLiPICO2c0lkFDPPb4x5dhWl/aJqbTahWtxlBMfzMMHHY8fGsjpr+ByP8AI/wVoj/E8fN/N0WOk6cklSpkdvTAP41r/Y3TbNQhIzvt+XO7xD05rNaJzuPqY55M5mtZ7IiLyseA1qZPk2af0DGO9oegG3ZN0tb8IXA252hVIMdzEx6RWUv2QQGU+EbfLlpmB5T+FbDrPR2t2LlxHtyFXClSxhNr47yJOPKsjqrYVrJtGZthzmPEJE/OCaRAyxHuwC5ES3Bx6T68cfGifT7M37iCcoXMHIhQSfzoFqg2xWLKZ3BYbcZEFtw7HI+Nan9nENeCNE3FvScQP4ZGe+ZJ+VWi97J1Zl7a4Z4nxMvftE/HkVu/aDo7WbRuLtLbLRbMyWgGB3wRn4ms3qZCX0IIPvVUd4E+LjOTtxXoHtVaVLBYAbUS3zM5O0ZAJ5/SipUw8OwFptBt1aKzJsCb8MCJDYE+cQfhW76lZQvanbBbMx3ZOJHlNZtUK6xQSJa2zSAQTxg4g+fM/KtVr7rA2wDyw88HcgBEDnxHnH5dklY2ONWD7/SLW9/Apm4nb+vD98duIivCPae0RqLoKbSrOD2GGIB9Owr3/XKpuXJUGDaH/uxA7YgifWYrxr2/0rC9dMKEF24AYgkgiQIwRJEATHBpLHZiFX5U9bcmBUlu2Cw3kgTnz+lMRoIPaPL5TRFEEMMRkAZ+FNsc/wCTU6XAFdMQYO4AEyAYHoCTVdRxxmuOIYpUopURz21UU/aUH4gGqPQNZZ1BuRZUbTjw8r2OBg/rVl7+37YKqTtDHAMjt6TjHc072c6Y1pYPrz39fhAA+tFkyXqNyxpk3sr+JwAFZlOQJPIwI++p9dbdV95avOAQu1ZJicky0zIjEUutdOa77qI8LSRzI+np99O9onW3YQXGCgsFmYzBPOIpfYfQI0HVtd71Ue6Cs5lEnicYxxTepdc1anNnT3f99qScngh/KPnVXoNy0dQgRwxIPhDbuFbP4VU1l9DJW54v9wmc8D6V1bBbpBbrvtALdzY+ks3IRRIL2zxO3vgHimjr+nu2DqLukAFlhaEt7xyDB8O4qxHj86h9pLbfvBY7oPkJGAOaB9P00qVaRbe4N0n1k+HkcEz8KDdK0FPbTND12x75BqgrC17vACjcn2mDE5gZ+gbNAei2XvN4WDcQSrMTJgLgziJj18q076y4XKIxWwEWFgiT8VHiEHgmMUF6n1bV2rtxNJbdLLEmEtFsnlt6gyT5z6elKlaH1YtXpWeJA8jkRMZ74PkKEazp7pbFx7aqpDDdn7W3HHB7eRI+tvoV27d32bgKFQCoIZTmQIB84+41D7R6a9aQpcDhXYR4pU7duZn8hxXRx0PPJZQ6VbX3bHbkkAHgD+/61oumqLduSsnxHkjcNo2jzOfxoB0DRX2ZSqQFadzjwT5kNhscDvRm6b2nI23Pfb2ANrYuSZMwTC8c4pZQ9Bw5FF3XRQ9oHdWDsAuP5ZJBAAySBGI++ifS0Z9Pv92QIZ5V5kCfDESCT93rFWx7R6jYy3tFbuLHDopMEgAAqDJ844wfhfshQiBSLFsoNyLcPi3E+EkmeMZjkCuab1QYZOLvsxntUrW743qF3KJUEmAeOQM1R0dpSoI845yCIMx5f3o57XdJvXtQCrhyVkSwJAVd0HjmMc8iqNvpd5dHbYoCffEyCpKgqAAcyMgmOMjzinohJNuytatEMCSIJIic4AJ+Hx9DRDT2dxuQxUhFzuIAJkGYPwzXLXS7h06kLBVrjGSJKxbA4J7zEgd8miHsxoZvkXICALvzg7QwIB75jPzopAVoAm8weJIg/TMA0rkreQA79sA7RgjdgAH0ojoejO929cJASGKliVk+8QgHEEkTA9Jxip+p2XXWMUVQvhMoygDwgkYIBIMjHeuoWrQ/qPSCNOQFMi8VnIywbGeJgfSqns51UWSSwYggrCsVwxgyQM4ovorN9WdLtybb3FLpu3C4DBkyRxHPpzxQTp3SbrNb8MAl8HzWCNwPG7gHg/KuSfsbV6Ht1JfePOZfDAwcYkYxgcdq3HUvaBWsJuthLbW1Ujc0DaTA49Ac1iNT0q9+8XSE2gagn+UQm/OzbPYyCMYxxFajrfTFu6S8oKm7t2pLHMXWb4QR3rkN3Z2x18XbqBCrXMqvjcmDzweK9CCXSqyLRiCIa4p7H18q8i6B0K5a1/vJXZtI37gSC1uAYME+LHFbj2r6rb/d5tXj70eFUS4Z3SqGRbJkCGaD600noEVsM6rqADur7VYC2z/xIEbj7vLWzndOPUeded/tGIuBGtsCjvdZj7xHG8qN6qIG0gAmCOT2qbo/tHb93eN//uWyiq5d3LFlO7EjeFKlgrYE9jzD1/2ivNpkue5QW5AW4LewncIYNtkAwZgE8/EBOh+NowZ06n3jmAQwAEg4O4nEz29aoI2ccQeRPbmtHoevJbW4TZt3dybW3CI3OWlY78CMfdWa1F3cxbiTTIRxI2bmkzcUx65RDRa0+mLCQCflSp+mueHJPyrlLYrbNXafUtaRveCZ8IM7QDnGcGc0aF17bqffuSArEbgVmMgj8qEafVBdo3Z458s/Kquv138VxOAqiPPEn7zTtkzUanrzmZuYGIXwmTHl8RVLUPvA33nOWLK0PO2RjcPDnv61j7eo8Qz8fWrF7VNz2+MHJk1Ow2zQ9OsNAK3grMYlURZXuvhE5Pee1SvpyVIFxgZ5LHGCI54rP6DVncMxH5TijdzUOLcRn+bBnJPf5edcPF/kqhJaCzFTGS2YjP5VHcUh84AAHmMep5mmXbxXB+nxqBmJ3HPkMn4j8KRoDjaLRukMvvJdQZ2gxPcAxn/it/0dEcIQiiVkLskkbfhgj8q85v6j3a7lKzO7IkjGI8613sdrn1NhXI/7dwoxHBAG4GPgw+YrkHGqCTaRQcJnzwI5yfp286T2raglwgVRLM0QI7kmq9zqNwXHAtqQruNxY5CW95MR/UQsUK9tdNfexZtx4rrKH2glVwSZIE7QY+lOMaHprWr0MjKy54MiR5g9/wBag/6jZN73K3LZuDBWcgxMTxPpM0N/Zt0l7dq67MAYI2dxtmGPlMmJ7Csr7L9GZtTp3dwC7F22sjNuViwACsS26J4xmhQT0LqnVLOnRWvOE3GBgkkwJgDMCeeKtWtaFVbls2zbYMzOzlFCqpbduUT2+6sf+0Ho73tVG7CWJQbXMtuM/ZUiCPWcVf1fSHHSEtIxlgC2GnNwsQFieYx8a6go0/QOvjWFjY9yzJyC9xSBxO1k49fWq9vqVy+12ytm3Fq4yMTcMFlMGPD2EfUUH/Zp7PtpdTd95JYqNpBG2DlgcyTgdoxV/rnXNFYe57x9zFiTbHjMnzQY7fzUfZxetX7ohVtWysZ2uSoz3YgLyPOm6i97tS1xksiTuAYAERiXI+PA+fesH1j9ot1htsILY7M0M/yUeFfvrGa7qVy6264zO3mxmPgO3ypkKelaz210lsFLKG4DG4qAFx/qbLGq7ftBtFtx05JiOEJjsM15rbvkmJgela/oapbAa7Zt3UK7t8FmUYMwwg8jHr8qIKDlz9oFgkMbDSMyVQniOSZp1n2+0xKhrLAZBIRMBvtcHg+Qohb6Mt9ZsW1xEbUABnmSB5dvOmdV6dpNOpN+3bAHdkAYny8Ikn4Vwpc0Wqs3Ru07o/mpUEjylHyAPQj4VPfUBShsBgp3ghEInBnYBK+uOxzXknVup2N86a0bUHDbzPyAML8jRLpft/qbcLci6o7N9ofBq4amejJqZJcaeTwSq2p4gyVz6ZNZL2g6sLdt7KW2UnIdQAqBmIiViOCBRTp/tdpr8Ak237bztPycZgjzNC/be4UCKOLqgTHe25IIP/nRA9Ga1vU7gK7HIVAgGZyBz65munqF42HRn3W5U7CBtDAwCB2xNU9vc5pnvJBHafr8qdwRL5GctpuxCCBuyYnE+eT2iqdyrjuWaTkxGR6R+lRXzIGBgQI+ufrSOLQ6nsr3B4QfX8hTRUx4io3SKA6dktkSKVMtExxSpQMO6Yzz2OfnVfX3gHEcFYPxHPFWrNgzI4iDPn8ppx6Nu8RJ84wPoRP5U7iR5wXbA1u5nAz91OvajtPz/wCaO2OigfyE/Gf+KK6fpCz4RGY8K+neIocB+aAPStOxAbaTkwI/Oi7pdaABx3k8/Ki+n0YV1zAAyTE/+szU6X7Sjb7wnthYzzyc/dXcUjrb9Ad+jswJY7THlxznPzp7aJDyT24OMCPx/CiNzrVr+kHtnx8mORjv3qt/1Nj9lFEAngDgTwKDoamNPQgyxsmDInMc+fatB7Pm3p7ZtsBbBdnOPCBtAyRif0oRobr+9ZHaAF3eERPkc0O17SLiMWJzMmBx5Uv6GSNgTbDsSywSxgZ5geffNM69aW+EBtuVVi0lDyRwCcY/OnWOtXSi+6/hAhcsiZkANtA+PJ9Ks63VypLsMRAyMGeZOfoKHQxU6JdNjeqWFAuc+JR6cKP1paWwUYbQoK5mT8MgYNU26pbUYYEg9s/hTLvWQTKq55HEfjS2EOal9x3ttkqRxiPKCfjUfvkeyyC5JV1BUbAADwYIJ570FPVLhBhFA9WP4AVXOrvNJ3LgBTCyASQQMnnE8dvWuBaDWqEPaJuuCWE+KCRBByIxJFee+3GljUG6OLw3f+S+Fvrg/wDlRzUaS4XBNwneY8jx6Dyms77UMJt2ySSoJMsTzxz6CfnTRuwSkqAdm0CwBMSYmlrLGxioIaO44NNKDyrhFUJ8kRZ8qNdI12oWAqysEZHbExPlihSrmr376wSFx4dv3CfwrmHkes+xepJ01sC8QMgA+QYgfzeVZT9rumf3li4z75QrjgFTPE8kN91Een9OtKIKFoJ5E/U96zvt6qA2lRAnhLHwgTJgfgaTdjclRiyK6i5ipCnw+lEfZq/btahHvCUHpO09mg8xTh5Gh6J7PFSl12hlghI8uxJ+kVX9pOsm8VRkChGO05kTyD2PAoxeV1yp94hypUyGEdiDk4GPiaHa5lcHciCTkmQ3wBjxf24rNGWSM7ltGtvx54+K0/2Z0NA+Z/E0y4YAonf6UTlMgnHpgkye3Hl37RQ/Uad1gEHznkEGYIIxWyOWMvZhyePOO6IUNR3GmpFbBn/j9aYwimfRPpkTnHwqS+fAo9T9P8/ComNMdpqRaKOoaVMmlXDUbe3YubVkqo/1EDsI5zVpLFpR4rhJjhYA8sTn7qzp6gx4xHfj+/3028xOd3n6SBwMfr3qjdmZY4o1F7q1ocASPPJx6H9KrnrFy5CiJJ2+QBP+eVZ9WgwBA+lWdIeP92fw/Kl7KdGofTIm4XL+QJ2qI+XefkBU66ew1lvd25mSrNJPlI3TH3UA1e1pIUDAO0j+khfzq7pOqWkRSwlwIj5k4HYwfKh0cDhwPQwfvj8BU8/xFPIMD7tpocdWBwO45/QfPvTG1DEgSfMjt5xAxQC2kHl1wVlYkE7QCBkyPOKp6nXguzRzyD/tj8KradfER/SB/eobgkn/AFGPqQBQoXmHLWrc20U3iFAA2AgbZ47zNTtpkCyQZkfak8cnxV1HTAW2MRBIGOBgD4VW6lqmBUM3MkRjjmhSOcmWLZXEwO+cU/3wLYBJ9Kr9OK+5u3CJIBgnOAD9KHdL6nN22C3InjuZEV1AsO3LsSpEECadqL22wD4QCwaYM5ECsx7S64i847FAB90/n9avapXuaRFGGCgx5gHP3Guo7kGNDaW7dI3FgkGQYExHagnXvZ24zvcUhpPHl8PlFWfYiy1su7mAREes1atalw90njeY9ROKK7A9owd2yVMEEH1qOt/qEt3RDr8/nWe6h0GPFbMg0wltAfTaYuYBHzNHNF0Acu0jyHFAnsspyCDUo1rjvRBys3B6q1sGDk9qg6uq6oeLnse49PhWQOvc8mas2+rsK6kdyZU1/TmtnzHnVEUebqu4QRNCNYRIIEVzRWEix0zq12wf4Z8J+0jZRvl2PqM1orfUrOpH2hauQAEeChiY2vEg5OKx5pMJpXGx79M113Sw4DhrYJ4acg8lX4PbM1XvX7m37ccncPCeeCpiTPA7mhfT+vXbQ2mLlv8AofxDHl3HyrRdJv6bUbttoqw5EsRnyIPFTcF+CkZziqUjLasENPM5mZHyMZxVZzn5UT6rrrJBVbRRg0E7twIEgxIBHahUzV49USnblyK7HNNFSMKZSlU9DTXa6a5QGDd5AFx3P61MpwJ/yRXKVV9mX0RqCTT1bbyfkKVKpt0USHX9Y7SSY+H61YseFJ25iSfUz2rlKikTbZSB4/z/ADvVi0CTI70qVcIyceH580Z6cBsVgMkH8aVKi+hYvZTXWQJzwG//AHg1T9o9QQyEYgEfhSpUhRlrokmwykmDIHzGfxqDpvTfdvJPHH5UqVcL6QT1NlHILDI71ZtMJyTgR9a5SoDpbHa3WLaYiMbd33E0MudZJtqR3c+vAHp60qVMictMktdR8G49931G39adpdfJA+ddpUQJk2qsI/2hmPvobqen2wRiJz/kUqVcgsZf6TbAnjj7/hUS9HB4I+h/M0qVMCiZdAi4Iz8Kh61YBsyOAQfy/OlSrn0NHszfFPBpUqRGhjBxRL2fvbLsxjaxPHYT3+FKlXMAKutOfPNORsRXaVFDNaGk1Ga5SoDR6OxSpUqA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1029" name="Picture 5" descr="https://encrypted-tbn3.gstatic.com/images?q=tbn:ANd9GcSu2FjMIaJzSXo3lyXLHSLUJOHOXSczGExmNYDQ375cn_rtoQF1j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964" y="3274464"/>
            <a:ext cx="6912428" cy="181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14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803400" y="854459"/>
            <a:ext cx="65024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uture</a:t>
            </a:r>
            <a:r>
              <a:rPr lang="en-US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sl-SI" sz="3500" b="1" dirty="0" err="1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nly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igital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5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Skupina 41"/>
          <p:cNvGrpSpPr/>
          <p:nvPr/>
        </p:nvGrpSpPr>
        <p:grpSpPr>
          <a:xfrm>
            <a:off x="1071272" y="1984658"/>
            <a:ext cx="7586804" cy="4631156"/>
            <a:chOff x="1071272" y="1984658"/>
            <a:chExt cx="7586804" cy="4631156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56000">
                <a:srgbClr val="C4D6EB"/>
              </a:gs>
              <a:gs pos="100000">
                <a:srgbClr val="FFEBFA"/>
              </a:gs>
            </a:gsLst>
            <a:lin ang="16200000" scaled="0"/>
          </a:gradFill>
        </p:grpSpPr>
        <p:sp>
          <p:nvSpPr>
            <p:cNvPr id="20" name="Krof 19"/>
            <p:cNvSpPr>
              <a:spLocks noChangeAspect="1"/>
            </p:cNvSpPr>
            <p:nvPr/>
          </p:nvSpPr>
          <p:spPr bwMode="auto">
            <a:xfrm>
              <a:off x="2339752" y="1984658"/>
              <a:ext cx="3960000" cy="3960000"/>
            </a:xfrm>
            <a:prstGeom prst="donut">
              <a:avLst>
                <a:gd name="adj" fmla="val 3118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26" charset="-128"/>
              </a:endParaRPr>
            </a:p>
          </p:txBody>
        </p:sp>
        <p:grpSp>
          <p:nvGrpSpPr>
            <p:cNvPr id="23" name="Skupina 22"/>
            <p:cNvGrpSpPr/>
            <p:nvPr/>
          </p:nvGrpSpPr>
          <p:grpSpPr>
            <a:xfrm>
              <a:off x="2573778" y="2158865"/>
              <a:ext cx="792088" cy="720080"/>
              <a:chOff x="2339752" y="2276872"/>
              <a:chExt cx="792088" cy="720080"/>
            </a:xfrm>
            <a:grpFill/>
          </p:grpSpPr>
          <p:sp>
            <p:nvSpPr>
              <p:cNvPr id="2" name="Elipsa 1"/>
              <p:cNvSpPr/>
              <p:nvPr/>
            </p:nvSpPr>
            <p:spPr bwMode="auto">
              <a:xfrm>
                <a:off x="2339752" y="2276872"/>
                <a:ext cx="792088" cy="72008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l-S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26" charset="-128"/>
                </a:endParaRPr>
              </a:p>
            </p:txBody>
          </p:sp>
          <p:sp>
            <p:nvSpPr>
              <p:cNvPr id="5" name="Strela 4"/>
              <p:cNvSpPr/>
              <p:nvPr/>
            </p:nvSpPr>
            <p:spPr bwMode="auto">
              <a:xfrm>
                <a:off x="2573778" y="2384617"/>
                <a:ext cx="324036" cy="504589"/>
              </a:xfrm>
              <a:prstGeom prst="lightningBolt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sl-SI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" name="Skupina 24"/>
            <p:cNvGrpSpPr/>
            <p:nvPr/>
          </p:nvGrpSpPr>
          <p:grpSpPr>
            <a:xfrm>
              <a:off x="3990559" y="5490979"/>
              <a:ext cx="792088" cy="720080"/>
              <a:chOff x="4008613" y="4005064"/>
              <a:chExt cx="792088" cy="720080"/>
            </a:xfrm>
            <a:grpFill/>
          </p:grpSpPr>
          <p:sp>
            <p:nvSpPr>
              <p:cNvPr id="14" name="Elipsa 13"/>
              <p:cNvSpPr/>
              <p:nvPr/>
            </p:nvSpPr>
            <p:spPr bwMode="auto">
              <a:xfrm>
                <a:off x="4008613" y="4005064"/>
                <a:ext cx="792088" cy="72008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l-S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26" charset="-128"/>
                </a:endParaRPr>
              </a:p>
            </p:txBody>
          </p:sp>
          <p:sp>
            <p:nvSpPr>
              <p:cNvPr id="6" name="Val 5"/>
              <p:cNvSpPr/>
              <p:nvPr/>
            </p:nvSpPr>
            <p:spPr bwMode="auto">
              <a:xfrm>
                <a:off x="4170579" y="4185084"/>
                <a:ext cx="432048" cy="360040"/>
              </a:xfrm>
              <a:prstGeom prst="wav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sl-SI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" name="Skupina 21"/>
            <p:cNvGrpSpPr/>
            <p:nvPr/>
          </p:nvGrpSpPr>
          <p:grpSpPr>
            <a:xfrm>
              <a:off x="5211311" y="2118771"/>
              <a:ext cx="792088" cy="720080"/>
              <a:chOff x="5436096" y="2036228"/>
              <a:chExt cx="792088" cy="720080"/>
            </a:xfrm>
            <a:grpFill/>
          </p:grpSpPr>
          <p:sp>
            <p:nvSpPr>
              <p:cNvPr id="16" name="Elipsa 15"/>
              <p:cNvSpPr/>
              <p:nvPr/>
            </p:nvSpPr>
            <p:spPr bwMode="auto">
              <a:xfrm>
                <a:off x="5436096" y="2036228"/>
                <a:ext cx="792088" cy="72008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l-S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26" charset="-128"/>
                </a:endParaRPr>
              </a:p>
            </p:txBody>
          </p:sp>
          <p:sp>
            <p:nvSpPr>
              <p:cNvPr id="7" name="Oblak 6"/>
              <p:cNvSpPr/>
              <p:nvPr/>
            </p:nvSpPr>
            <p:spPr bwMode="auto">
              <a:xfrm>
                <a:off x="5580112" y="2210093"/>
                <a:ext cx="504056" cy="372350"/>
              </a:xfrm>
              <a:prstGeom prst="cloud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sl-SI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1" name="Skupina 20"/>
            <p:cNvGrpSpPr/>
            <p:nvPr/>
          </p:nvGrpSpPr>
          <p:grpSpPr>
            <a:xfrm>
              <a:off x="5832647" y="3963528"/>
              <a:ext cx="792088" cy="720080"/>
              <a:chOff x="5444818" y="3429000"/>
              <a:chExt cx="792088" cy="720080"/>
            </a:xfrm>
            <a:grpFill/>
          </p:grpSpPr>
          <p:sp>
            <p:nvSpPr>
              <p:cNvPr id="15" name="Elipsa 14"/>
              <p:cNvSpPr/>
              <p:nvPr/>
            </p:nvSpPr>
            <p:spPr bwMode="auto">
              <a:xfrm>
                <a:off x="5444818" y="3429000"/>
                <a:ext cx="792088" cy="72008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l-S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26" charset="-128"/>
                </a:endParaRPr>
              </a:p>
            </p:txBody>
          </p:sp>
          <p:grpSp>
            <p:nvGrpSpPr>
              <p:cNvPr id="12" name="Skupina 11"/>
              <p:cNvGrpSpPr/>
              <p:nvPr/>
            </p:nvGrpSpPr>
            <p:grpSpPr>
              <a:xfrm>
                <a:off x="5652120" y="3549322"/>
                <a:ext cx="360040" cy="479436"/>
                <a:chOff x="4211960" y="2276872"/>
                <a:chExt cx="360040" cy="479436"/>
              </a:xfrm>
              <a:grpFill/>
            </p:grpSpPr>
            <p:sp>
              <p:nvSpPr>
                <p:cNvPr id="8" name="Okvir 7"/>
                <p:cNvSpPr/>
                <p:nvPr/>
              </p:nvSpPr>
              <p:spPr bwMode="auto">
                <a:xfrm>
                  <a:off x="4211960" y="2276872"/>
                  <a:ext cx="360040" cy="479436"/>
                </a:xfrm>
                <a:prstGeom prst="frame">
                  <a:avLst/>
                </a:prstGeom>
                <a:grpFill/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" name="Smeško 8"/>
                <p:cNvSpPr/>
                <p:nvPr/>
              </p:nvSpPr>
              <p:spPr bwMode="auto">
                <a:xfrm>
                  <a:off x="4287922" y="2348347"/>
                  <a:ext cx="216024" cy="168636"/>
                </a:xfrm>
                <a:prstGeom prst="smileyFac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sl-SI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-126" charset="-128"/>
                  </a:endParaRPr>
                </a:p>
              </p:txBody>
            </p:sp>
            <p:sp>
              <p:nvSpPr>
                <p:cNvPr id="11" name="Je enako 10"/>
                <p:cNvSpPr/>
                <p:nvPr/>
              </p:nvSpPr>
              <p:spPr bwMode="auto">
                <a:xfrm>
                  <a:off x="4250802" y="2523791"/>
                  <a:ext cx="288032" cy="216024"/>
                </a:xfrm>
                <a:prstGeom prst="mathEqual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sl-SI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-126" charset="-128"/>
                  </a:endParaRPr>
                </a:p>
              </p:txBody>
            </p:sp>
          </p:grpSp>
        </p:grpSp>
        <p:grpSp>
          <p:nvGrpSpPr>
            <p:cNvPr id="24" name="Skupina 23"/>
            <p:cNvGrpSpPr/>
            <p:nvPr/>
          </p:nvGrpSpPr>
          <p:grpSpPr>
            <a:xfrm>
              <a:off x="2101404" y="4070456"/>
              <a:ext cx="792088" cy="720080"/>
              <a:chOff x="2339752" y="3645024"/>
              <a:chExt cx="792088" cy="720080"/>
            </a:xfrm>
            <a:grpFill/>
          </p:grpSpPr>
          <p:sp>
            <p:nvSpPr>
              <p:cNvPr id="13" name="Elipsa 12"/>
              <p:cNvSpPr/>
              <p:nvPr/>
            </p:nvSpPr>
            <p:spPr bwMode="auto">
              <a:xfrm>
                <a:off x="2339752" y="3645024"/>
                <a:ext cx="792088" cy="72008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l-S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26" charset="-128"/>
                </a:endParaRPr>
              </a:p>
            </p:txBody>
          </p:sp>
          <p:sp>
            <p:nvSpPr>
              <p:cNvPr id="17" name="5-kraka zvezda 16"/>
              <p:cNvSpPr/>
              <p:nvPr/>
            </p:nvSpPr>
            <p:spPr bwMode="auto">
              <a:xfrm>
                <a:off x="2499730" y="3817843"/>
                <a:ext cx="452090" cy="367241"/>
              </a:xfrm>
              <a:prstGeom prst="star5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sl-SI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9" name="Krof 28"/>
            <p:cNvSpPr>
              <a:spLocks noChangeAspect="1"/>
            </p:cNvSpPr>
            <p:nvPr/>
          </p:nvSpPr>
          <p:spPr bwMode="auto">
            <a:xfrm>
              <a:off x="3131839" y="2627533"/>
              <a:ext cx="2520000" cy="2520000"/>
            </a:xfrm>
            <a:prstGeom prst="donut">
              <a:avLst>
                <a:gd name="adj" fmla="val 3118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26" charset="-128"/>
              </a:endParaRPr>
            </a:p>
          </p:txBody>
        </p:sp>
        <p:sp>
          <p:nvSpPr>
            <p:cNvPr id="26" name="PoljeZBesedilom 25"/>
            <p:cNvSpPr txBox="1"/>
            <p:nvPr/>
          </p:nvSpPr>
          <p:spPr>
            <a:xfrm>
              <a:off x="1274659" y="2042757"/>
              <a:ext cx="1382110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Broadband </a:t>
              </a:r>
              <a:endParaRPr lang="sl-SI" sz="1600" b="1" dirty="0" smtClean="0"/>
            </a:p>
            <a:p>
              <a:r>
                <a:rPr lang="en-US" sz="1600" b="1" dirty="0" smtClean="0"/>
                <a:t>connectivity</a:t>
              </a:r>
            </a:p>
          </p:txBody>
        </p:sp>
        <p:sp>
          <p:nvSpPr>
            <p:cNvPr id="32" name="PoljeZBesedilom 31"/>
            <p:cNvSpPr txBox="1"/>
            <p:nvPr/>
          </p:nvSpPr>
          <p:spPr>
            <a:xfrm>
              <a:off x="1071272" y="4163977"/>
              <a:ext cx="1029449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Internet </a:t>
              </a:r>
            </a:p>
            <a:p>
              <a:r>
                <a:rPr lang="en-US" sz="1600" dirty="0" smtClean="0"/>
                <a:t>of </a:t>
              </a:r>
              <a:r>
                <a:rPr lang="en-US" sz="1600" b="1" dirty="0" smtClean="0"/>
                <a:t>things</a:t>
              </a:r>
            </a:p>
          </p:txBody>
        </p:sp>
        <p:sp>
          <p:nvSpPr>
            <p:cNvPr id="33" name="PoljeZBesedilom 32"/>
            <p:cNvSpPr txBox="1"/>
            <p:nvPr/>
          </p:nvSpPr>
          <p:spPr>
            <a:xfrm>
              <a:off x="6031088" y="2186424"/>
              <a:ext cx="1233030" cy="584775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56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Cloud</a:t>
              </a:r>
            </a:p>
            <a:p>
              <a:r>
                <a:rPr lang="en-US" sz="1600" b="1" dirty="0" smtClean="0"/>
                <a:t>computing</a:t>
              </a:r>
            </a:p>
          </p:txBody>
        </p:sp>
        <p:sp>
          <p:nvSpPr>
            <p:cNvPr id="34" name="PoljeZBesedilom 33"/>
            <p:cNvSpPr txBox="1"/>
            <p:nvPr/>
          </p:nvSpPr>
          <p:spPr>
            <a:xfrm>
              <a:off x="6626751" y="4213795"/>
              <a:ext cx="2031325" cy="830997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5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Smart mobile</a:t>
              </a:r>
            </a:p>
            <a:p>
              <a:r>
                <a:rPr lang="sl-SI" sz="1600" b="1" dirty="0"/>
                <a:t>d</a:t>
              </a:r>
              <a:r>
                <a:rPr lang="en-US" sz="1600" b="1" dirty="0" err="1" smtClean="0"/>
                <a:t>evices</a:t>
              </a:r>
              <a:endParaRPr lang="sl-SI" sz="1600" b="1" dirty="0" smtClean="0"/>
            </a:p>
            <a:p>
              <a:r>
                <a:rPr lang="sl-SI" sz="1600" b="1" dirty="0" smtClean="0"/>
                <a:t> (</a:t>
              </a:r>
              <a:r>
                <a:rPr lang="sl-SI" sz="1600" b="1" dirty="0" err="1" smtClean="0"/>
                <a:t>phones</a:t>
              </a:r>
              <a:r>
                <a:rPr lang="sl-SI" sz="1600" b="1" dirty="0" smtClean="0"/>
                <a:t>, </a:t>
              </a:r>
              <a:r>
                <a:rPr lang="sl-SI" sz="1600" b="1" dirty="0" err="1" smtClean="0"/>
                <a:t>tablets</a:t>
              </a:r>
              <a:r>
                <a:rPr lang="sl-SI" sz="1600" b="1" dirty="0" smtClean="0"/>
                <a:t>)</a:t>
              </a:r>
              <a:r>
                <a:rPr lang="sl-SI" sz="1600" dirty="0" smtClean="0"/>
                <a:t>	</a:t>
              </a:r>
              <a:endParaRPr lang="en-US" sz="1600" dirty="0" smtClean="0"/>
            </a:p>
          </p:txBody>
        </p:sp>
        <p:sp>
          <p:nvSpPr>
            <p:cNvPr id="35" name="PoljeZBesedilom 34"/>
            <p:cNvSpPr txBox="1"/>
            <p:nvPr/>
          </p:nvSpPr>
          <p:spPr>
            <a:xfrm>
              <a:off x="2952383" y="6031039"/>
              <a:ext cx="1519968" cy="584775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5000">
                  <a:srgbClr val="C4D6EB"/>
                </a:gs>
                <a:gs pos="100000">
                  <a:srgbClr val="FFEBFA"/>
                </a:gs>
              </a:gsLst>
              <a:path path="rect">
                <a:fillToRect l="100000" t="100000"/>
              </a:path>
              <a:tileRect r="-100000" b="-100000"/>
            </a:gra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Open data</a:t>
              </a:r>
              <a:endParaRPr lang="sl-SI" sz="1600" b="1" dirty="0" smtClean="0"/>
            </a:p>
            <a:p>
              <a:r>
                <a:rPr lang="en-US" sz="1600" b="1" dirty="0" smtClean="0"/>
                <a:t>infrastructure</a:t>
              </a:r>
            </a:p>
          </p:txBody>
        </p:sp>
        <p:sp>
          <p:nvSpPr>
            <p:cNvPr id="28" name="Torta 27"/>
            <p:cNvSpPr>
              <a:spLocks noChangeAspect="1"/>
            </p:cNvSpPr>
            <p:nvPr/>
          </p:nvSpPr>
          <p:spPr bwMode="auto">
            <a:xfrm>
              <a:off x="3331353" y="2796229"/>
              <a:ext cx="2160000" cy="2158973"/>
            </a:xfrm>
            <a:prstGeom prst="pie">
              <a:avLst>
                <a:gd name="adj1" fmla="val 16147214"/>
                <a:gd name="adj2" fmla="val 1514116"/>
              </a:avLst>
            </a:prstGeom>
            <a:grpFill/>
            <a:ln w="508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sl-SI" sz="1200" dirty="0" smtClean="0"/>
            </a:p>
          </p:txBody>
        </p:sp>
        <p:sp>
          <p:nvSpPr>
            <p:cNvPr id="38" name="Torta 37"/>
            <p:cNvSpPr>
              <a:spLocks noChangeAspect="1"/>
            </p:cNvSpPr>
            <p:nvPr/>
          </p:nvSpPr>
          <p:spPr bwMode="auto">
            <a:xfrm>
              <a:off x="3303736" y="2850333"/>
              <a:ext cx="2160000" cy="2158973"/>
            </a:xfrm>
            <a:prstGeom prst="pie">
              <a:avLst>
                <a:gd name="adj1" fmla="val 1544925"/>
                <a:gd name="adj2" fmla="val 9220591"/>
              </a:avLst>
            </a:prstGeom>
            <a:grpFill/>
            <a:ln w="508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26" charset="-128"/>
              </a:endParaRPr>
            </a:p>
          </p:txBody>
        </p:sp>
        <p:sp>
          <p:nvSpPr>
            <p:cNvPr id="39" name="Torta 38"/>
            <p:cNvSpPr>
              <a:spLocks noChangeAspect="1"/>
            </p:cNvSpPr>
            <p:nvPr/>
          </p:nvSpPr>
          <p:spPr bwMode="auto">
            <a:xfrm>
              <a:off x="3264522" y="2795202"/>
              <a:ext cx="2160000" cy="2160000"/>
            </a:xfrm>
            <a:prstGeom prst="pie">
              <a:avLst>
                <a:gd name="adj1" fmla="val 9223819"/>
                <a:gd name="adj2" fmla="val 16143987"/>
              </a:avLst>
            </a:prstGeom>
            <a:grpFill/>
            <a:ln w="508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26" charset="-128"/>
              </a:endParaRPr>
            </a:p>
          </p:txBody>
        </p:sp>
        <p:sp>
          <p:nvSpPr>
            <p:cNvPr id="30" name="Pravokotnik 29"/>
            <p:cNvSpPr/>
            <p:nvPr/>
          </p:nvSpPr>
          <p:spPr>
            <a:xfrm>
              <a:off x="3131838" y="3356992"/>
              <a:ext cx="1462773" cy="369332"/>
            </a:xfrm>
            <a:prstGeom prst="rect">
              <a:avLst/>
            </a:prstGeom>
            <a:grpFill/>
            <a:scene3d>
              <a:camera prst="orthographicFront">
                <a:rot lat="0" lon="0" rev="36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tx2">
                      <a:lumMod val="65000"/>
                      <a:lumOff val="35000"/>
                    </a:schemeClr>
                  </a:solidFill>
                  <a:effectLst/>
                </a:rPr>
                <a:t>Technology</a:t>
              </a:r>
            </a:p>
          </p:txBody>
        </p:sp>
        <p:sp>
          <p:nvSpPr>
            <p:cNvPr id="36" name="Pravokotnik 35"/>
            <p:cNvSpPr/>
            <p:nvPr/>
          </p:nvSpPr>
          <p:spPr>
            <a:xfrm>
              <a:off x="4268527" y="3337112"/>
              <a:ext cx="1454244" cy="369332"/>
            </a:xfrm>
            <a:prstGeom prst="rect">
              <a:avLst/>
            </a:prstGeom>
            <a:grpFill/>
            <a:scene3d>
              <a:camera prst="orthographicFront">
                <a:rot lat="0" lon="0" rev="186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chemeClr val="tx2">
                      <a:lumMod val="65000"/>
                      <a:lumOff val="35000"/>
                    </a:schemeClr>
                  </a:solidFill>
                </a:rPr>
                <a:t>Information</a:t>
              </a:r>
            </a:p>
          </p:txBody>
        </p:sp>
        <p:sp>
          <p:nvSpPr>
            <p:cNvPr id="37" name="Pravokotnik 36"/>
            <p:cNvSpPr/>
            <p:nvPr/>
          </p:nvSpPr>
          <p:spPr>
            <a:xfrm>
              <a:off x="3762073" y="4314217"/>
              <a:ext cx="1351652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effectLst/>
                </a:rPr>
                <a:t>Innovation</a:t>
              </a:r>
              <a:endParaRPr lang="en-US" sz="1800" b="1" dirty="0">
                <a:solidFill>
                  <a:schemeClr val="tx2">
                    <a:lumMod val="65000"/>
                    <a:lumOff val="35000"/>
                  </a:schemeClr>
                </a:solidFill>
                <a:effectLst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781493" y="854459"/>
            <a:ext cx="68072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City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Ljubljana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81492" y="1782143"/>
            <a:ext cx="6534924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Ljubljana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apital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the Republic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Slovenia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residents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January 2011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280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140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students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2009/10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38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650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Economically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active share of the population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2010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64.5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visitors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2010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392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159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5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781493" y="854459"/>
            <a:ext cx="68072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City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Ljubljana</a:t>
            </a:r>
            <a:r>
              <a:rPr lang="sl-SI" sz="3500" dirty="0" smtClean="0">
                <a:solidFill>
                  <a:srgbClr val="CC071D"/>
                </a:solidFill>
              </a:rPr>
              <a:t>	</a:t>
            </a:r>
            <a:endParaRPr lang="en-US" sz="35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81493" y="1844824"/>
            <a:ext cx="6966971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Municipality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Ljubljana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consist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06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public institutes and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companies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founded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City of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Ljubljan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are 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based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on more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400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locations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Local public sector (MOL city family)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includes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97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institutions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8 public companies and 1 public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fund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58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03648" y="847527"/>
            <a:ext cx="7344816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Ljubljana in 2025</a:t>
            </a:r>
            <a:r>
              <a:rPr lang="sl-SI" sz="3500" dirty="0" smtClean="0">
                <a:solidFill>
                  <a:srgbClr val="CC071D"/>
                </a:solidFill>
              </a:rPr>
              <a:t>	</a:t>
            </a:r>
            <a:endParaRPr lang="en-US" sz="3500" dirty="0"/>
          </a:p>
        </p:txBody>
      </p:sp>
      <p:sp>
        <p:nvSpPr>
          <p:cNvPr id="4" name="Pravokotnik 3"/>
          <p:cNvSpPr/>
          <p:nvPr/>
        </p:nvSpPr>
        <p:spPr>
          <a:xfrm>
            <a:off x="1547664" y="1988840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is it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expand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space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? 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is to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role in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state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region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? 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sl-SI" b="1" dirty="0" err="1">
                <a:latin typeface="Times New Roman" pitchFamily="18" charset="0"/>
                <a:cs typeface="Times New Roman" pitchFamily="18" charset="0"/>
              </a:rPr>
              <a:t>undergo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  <a:p>
            <a:endParaRPr lang="sl-SI" b="1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9008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81493" y="871023"/>
            <a:ext cx="68072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 IT </a:t>
            </a:r>
            <a:r>
              <a:rPr lang="sl-SI" sz="3500" b="1" dirty="0" err="1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l-SI" sz="3500" b="1" dirty="0" err="1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rojects</a:t>
            </a:r>
            <a:r>
              <a:rPr lang="sl-SI" sz="3500" b="1" dirty="0" smtClean="0">
                <a:solidFill>
                  <a:srgbClr val="CC071D"/>
                </a:solidFill>
                <a:latin typeface="Times New Roman" pitchFamily="18" charset="0"/>
                <a:cs typeface="Times New Roman" pitchFamily="18" charset="0"/>
              </a:rPr>
              <a:t> in Ljubljana 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781493" y="1844824"/>
            <a:ext cx="646291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6" charset="-128"/>
              </a:defRPr>
            </a:lvl9pPr>
          </a:lstStyle>
          <a:p>
            <a:pPr eaLnBrk="1" hangingPunct="1"/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Implementing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Enterprice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resource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companies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department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Holding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Ljubljana.</a:t>
            </a:r>
          </a:p>
          <a:p>
            <a:pPr marL="171450" indent="-171450" eaLnBrk="1" hangingPunct="1">
              <a:buFont typeface="Arial" pitchFamily="34" charset="0"/>
              <a:buChar char="•"/>
            </a:pP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public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private partnership among City of Ljubljana, Telekom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Slovenij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NIL brings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wireless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mash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WIFREE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 residents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companies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visitors of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Ljublj</a:t>
            </a:r>
            <a:r>
              <a:rPr lang="sl-SI" b="1" dirty="0" err="1" smtClean="0">
                <a:latin typeface="Times New Roman" pitchFamily="18" charset="0"/>
                <a:cs typeface="Times New Roman" pitchFamily="18" charset="0"/>
              </a:rPr>
              <a:t>ana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25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8" descr="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6365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83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901C2729EC3A944AEFCCE3B407F589B" ma:contentTypeVersion="1" ma:contentTypeDescription="Ustvari nov dokument." ma:contentTypeScope="" ma:versionID="42fd6a4079a6c1e574e8e3ca47f7d616">
  <xsd:schema xmlns:xsd="http://www.w3.org/2001/XMLSchema" xmlns:p="http://schemas.microsoft.com/office/2006/metadata/properties" xmlns:ns2="fe1299b2-539c-4662-b6bf-459c2f5b247c" targetNamespace="http://schemas.microsoft.com/office/2006/metadata/properties" ma:root="true" ma:fieldsID="5a5da2f39c56541bdc070370ce3d5ef9" ns2:_="">
    <xsd:import namespace="fe1299b2-539c-4662-b6bf-459c2f5b247c"/>
    <xsd:element name="properties">
      <xsd:complexType>
        <xsd:sequence>
          <xsd:element name="documentManagement">
            <xsd:complexType>
              <xsd:all>
                <xsd:element ref="ns2:Rang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e1299b2-539c-4662-b6bf-459c2f5b247c" elementFormDefault="qualified">
    <xsd:import namespace="http://schemas.microsoft.com/office/2006/documentManagement/types"/>
    <xsd:element name="Rang" ma:index="8" nillable="true" ma:displayName="Rang" ma:internalName="Rang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vsebine" ma:readOnly="true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ang xmlns="fe1299b2-539c-4662-b6bf-459c2f5b247c">8</Rang>
  </documentManagement>
</p:properties>
</file>

<file path=customXml/itemProps1.xml><?xml version="1.0" encoding="utf-8"?>
<ds:datastoreItem xmlns:ds="http://schemas.openxmlformats.org/officeDocument/2006/customXml" ds:itemID="{247B5E24-9684-4264-9D1F-261654BD2A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814B97-7F4B-4C73-A6A1-90ECCF0B15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1299b2-539c-4662-b6bf-459c2f5b247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7FA3EDE-4528-41C4-BA63-167E15802210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910333EB-F37B-4494-A131-14DBD134F8C3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fe1299b2-539c-4662-b6bf-459c2f5b247c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2068</TotalTime>
  <Words>504</Words>
  <Application>Microsoft Office PowerPoint</Application>
  <PresentationFormat>On-screen Show (4:3)</PresentationFormat>
  <Paragraphs>110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Giedre</cp:lastModifiedBy>
  <cp:revision>153</cp:revision>
  <cp:lastPrinted>2012-09-20T06:12:58Z</cp:lastPrinted>
  <dcterms:created xsi:type="dcterms:W3CDTF">2009-08-17T10:07:46Z</dcterms:created>
  <dcterms:modified xsi:type="dcterms:W3CDTF">2013-10-02T13:19:30Z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Dokument</vt:lpwstr>
  </property>
</Properties>
</file>