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87425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06" y="10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9297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65531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1672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1617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1766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12350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3779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5651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2324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302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97462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A43C9-C885-4A2A-8EBD-DF02D5CA5CE9}" type="datetimeFigureOut">
              <a:rPr lang="sl-SI" smtClean="0"/>
              <a:t>2.10.2013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E74B1-76A5-4F38-B39E-A32FE98D36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6065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410939"/>
              </p:ext>
            </p:extLst>
          </p:nvPr>
        </p:nvGraphicFramePr>
        <p:xfrm>
          <a:off x="467544" y="188640"/>
          <a:ext cx="8424936" cy="238125"/>
        </p:xfrm>
        <a:graphic>
          <a:graphicData uri="http://schemas.openxmlformats.org/drawingml/2006/table">
            <a:tbl>
              <a:tblPr/>
              <a:tblGrid>
                <a:gridCol w="8424936"/>
              </a:tblGrid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ADMINISTRATION OF THE CITY OF LJUBLJANA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54475"/>
              </p:ext>
            </p:extLst>
          </p:nvPr>
        </p:nvGraphicFramePr>
        <p:xfrm>
          <a:off x="2843808" y="548680"/>
          <a:ext cx="1152128" cy="222885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MAYOR</a:t>
                      </a:r>
                      <a:endParaRPr lang="sl-SI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328158"/>
              </p:ext>
            </p:extLst>
          </p:nvPr>
        </p:nvGraphicFramePr>
        <p:xfrm>
          <a:off x="5723922" y="548680"/>
          <a:ext cx="1296144" cy="809625"/>
        </p:xfrm>
        <a:graphic>
          <a:graphicData uri="http://schemas.openxmlformats.org/drawingml/2006/table">
            <a:tbl>
              <a:tblPr/>
              <a:tblGrid>
                <a:gridCol w="1296144"/>
              </a:tblGrid>
              <a:tr h="1055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DEPUTY MAYORS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</a:tr>
              <a:tr h="99639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Aleš ČERIN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99639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Jelka Žekar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99639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Tjaša FICKO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99639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Janez KOŽELJ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351820"/>
              </p:ext>
            </p:extLst>
          </p:nvPr>
        </p:nvGraphicFramePr>
        <p:xfrm>
          <a:off x="1475656" y="1052736"/>
          <a:ext cx="1356742" cy="314325"/>
        </p:xfrm>
        <a:graphic>
          <a:graphicData uri="http://schemas.openxmlformats.org/drawingml/2006/table">
            <a:tbl>
              <a:tblPr/>
              <a:tblGrid>
                <a:gridCol w="1356742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Internal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Audit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Office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592306"/>
              </p:ext>
            </p:extLst>
          </p:nvPr>
        </p:nvGraphicFramePr>
        <p:xfrm>
          <a:off x="539552" y="1484784"/>
          <a:ext cx="8352929" cy="578900"/>
        </p:xfrm>
        <a:graphic>
          <a:graphicData uri="http://schemas.openxmlformats.org/drawingml/2006/table">
            <a:tbl>
              <a:tblPr/>
              <a:tblGrid>
                <a:gridCol w="1426444"/>
                <a:gridCol w="229250"/>
                <a:gridCol w="902355"/>
                <a:gridCol w="2796995"/>
                <a:gridCol w="1515145"/>
                <a:gridCol w="224804"/>
                <a:gridCol w="1257936"/>
              </a:tblGrid>
              <a:tr h="14158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I T Y  A D M I N I S T R A T I O 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10">
                      <a:fgClr>
                        <a:srgbClr val="008080"/>
                      </a:fgClr>
                      <a:bgClr>
                        <a:srgbClr val="C0C0C0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164804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8080"/>
                      </a:fgClr>
                      <a:bgClr>
                        <a:srgbClr val="C0C0C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8080"/>
                      </a:fgClr>
                      <a:bgClr>
                        <a:srgbClr val="C0C0C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8080"/>
                      </a:fgClr>
                      <a:bgClr>
                        <a:srgbClr val="C0C0C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  </a:t>
                      </a:r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DIRECTOR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8080"/>
                      </a:fgClr>
                      <a:bgClr>
                        <a:srgbClr val="C0C0C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8080"/>
                      </a:fgClr>
                      <a:bgClr>
                        <a:srgbClr val="C0C0C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8080"/>
                      </a:fgClr>
                      <a:bgClr>
                        <a:srgbClr val="C0C0C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0000"/>
                      </a:fgClr>
                      <a:bgClr>
                        <a:srgbClr val="C0C0C0"/>
                      </a:bgClr>
                    </a:pattFill>
                  </a:tcPr>
                </a:tc>
              </a:tr>
              <a:tr h="26968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8080"/>
                      </a:fgClr>
                      <a:bgClr>
                        <a:srgbClr val="C0C0C0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0000"/>
                      </a:fgClr>
                      <a:bgClr>
                        <a:srgbClr val="C0C0C0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MINOR OFFENCE AUTHORITIES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000000"/>
                      </a:fgClr>
                      <a:bgClr>
                        <a:srgbClr val="C0C0C0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072664"/>
              </p:ext>
            </p:extLst>
          </p:nvPr>
        </p:nvGraphicFramePr>
        <p:xfrm>
          <a:off x="539552" y="2132856"/>
          <a:ext cx="1224136" cy="1086794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229621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MAYOR'S OFFICE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04970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45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International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Relations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Protocol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18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Public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Relations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Office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82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Citizens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’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Initiatives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257751"/>
              </p:ext>
            </p:extLst>
          </p:nvPr>
        </p:nvGraphicFramePr>
        <p:xfrm>
          <a:off x="539552" y="3284984"/>
          <a:ext cx="1224136" cy="1583799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2856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PROJECTS AND INVESTMENTS OFFICE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44865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 clerks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14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838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Statistics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Analysis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Desk (RSAK)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41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Investments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79">
                <a:tc>
                  <a:txBody>
                    <a:bodyPr/>
                    <a:lstStyle/>
                    <a:p>
                      <a:pPr algn="l" fontAlgn="t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Maintenance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Administrative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Premises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419501"/>
              </p:ext>
            </p:extLst>
          </p:nvPr>
        </p:nvGraphicFramePr>
        <p:xfrm>
          <a:off x="1907704" y="2132856"/>
          <a:ext cx="1152128" cy="1810301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163372">
                <a:tc>
                  <a:txBody>
                    <a:bodyPr/>
                    <a:lstStyle/>
                    <a:p>
                      <a:pPr algn="ctr" fontAlgn="b"/>
                      <a:r>
                        <a:rPr lang="sl-SI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City</a:t>
                      </a:r>
                      <a:r>
                        <a:rPr lang="sl-SI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Administration</a:t>
                      </a:r>
                      <a:r>
                        <a:rPr lang="sl-SI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Secretariat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8351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Human Resource Management (OUK)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General Affairs (OSZ)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71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Head Office (GP)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619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Archives (A)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6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Centre for Information Technology (CI)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94550"/>
              </p:ext>
            </p:extLst>
          </p:nvPr>
        </p:nvGraphicFramePr>
        <p:xfrm>
          <a:off x="539552" y="5013176"/>
          <a:ext cx="1224136" cy="385319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2538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for 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Organisation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the Work of the City Council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06166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978682"/>
              </p:ext>
            </p:extLst>
          </p:nvPr>
        </p:nvGraphicFramePr>
        <p:xfrm>
          <a:off x="3167844" y="2132856"/>
          <a:ext cx="1152128" cy="1370236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2805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 for Finance and Bookkeeping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</a:tr>
              <a:tr h="117308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 clerks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Finance and Budget (OFP)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26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Bookkeeping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(OR)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Payroll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Management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Desk (ROP)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433524"/>
              </p:ext>
            </p:extLst>
          </p:nvPr>
        </p:nvGraphicFramePr>
        <p:xfrm>
          <a:off x="3167844" y="3573016"/>
          <a:ext cx="1161492" cy="1613506"/>
        </p:xfrm>
        <a:graphic>
          <a:graphicData uri="http://schemas.openxmlformats.org/drawingml/2006/table">
            <a:tbl>
              <a:tblPr/>
              <a:tblGrid>
                <a:gridCol w="1161492"/>
              </a:tblGrid>
              <a:tr h="251738"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Real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Estate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15775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 clerks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Real Estate Management (ORN)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3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Real Estate Records and Land Register Management (OENZU)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391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Land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Survey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(OGZ)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97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Urban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Economics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(OUE)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142288"/>
              </p:ext>
            </p:extLst>
          </p:nvPr>
        </p:nvGraphicFramePr>
        <p:xfrm>
          <a:off x="3167844" y="5229200"/>
          <a:ext cx="1152128" cy="1520422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297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 for Commercial Activities and Traffic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36015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16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Maintenance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(OV)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16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Traffic Section (OP)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5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Common Affairs (OSZ)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Rural Development and Administration (ORPUZ)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402755"/>
              </p:ext>
            </p:extLst>
          </p:nvPr>
        </p:nvGraphicFramePr>
        <p:xfrm>
          <a:off x="4499992" y="2132856"/>
          <a:ext cx="1366325" cy="1676955"/>
        </p:xfrm>
        <a:graphic>
          <a:graphicData uri="http://schemas.openxmlformats.org/drawingml/2006/table">
            <a:tbl>
              <a:tblPr/>
              <a:tblGrid>
                <a:gridCol w="1366325"/>
              </a:tblGrid>
              <a:tr h="3055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 for Pre-school Learning and Education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</a:tr>
              <a:tr h="127792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 clerks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6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Pre-school Learning (OPV)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47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Education (OI)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Drug Abuse Prevention Office (UPZ)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96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Youth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Office (UM)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364636"/>
              </p:ext>
            </p:extLst>
          </p:nvPr>
        </p:nvGraphicFramePr>
        <p:xfrm>
          <a:off x="4499992" y="3933056"/>
          <a:ext cx="1368152" cy="974986"/>
        </p:xfrm>
        <a:graphic>
          <a:graphicData uri="http://schemas.openxmlformats.org/drawingml/2006/table">
            <a:tbl>
              <a:tblPr/>
              <a:tblGrid>
                <a:gridCol w="1368152"/>
              </a:tblGrid>
              <a:tr h="170309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Sport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</a:tr>
              <a:tr h="267780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5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Sports Development and Infrastructure (ORIŠ)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Sports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Programmes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(OPŠ)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124775"/>
              </p:ext>
            </p:extLst>
          </p:nvPr>
        </p:nvGraphicFramePr>
        <p:xfrm>
          <a:off x="4499992" y="5013176"/>
          <a:ext cx="1368152" cy="452727"/>
        </p:xfrm>
        <a:graphic>
          <a:graphicData uri="http://schemas.openxmlformats.org/drawingml/2006/table">
            <a:tbl>
              <a:tblPr/>
              <a:tblGrid>
                <a:gridCol w="1368152"/>
              </a:tblGrid>
              <a:tr h="141246"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Culture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90802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2" name="Tabela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697601"/>
              </p:ext>
            </p:extLst>
          </p:nvPr>
        </p:nvGraphicFramePr>
        <p:xfrm>
          <a:off x="4499992" y="5589240"/>
          <a:ext cx="1368152" cy="902778"/>
        </p:xfrm>
        <a:graphic>
          <a:graphicData uri="http://schemas.openxmlformats.org/drawingml/2006/table">
            <a:tbl>
              <a:tblPr/>
              <a:tblGrid>
                <a:gridCol w="1368152"/>
              </a:tblGrid>
              <a:tr h="1316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 for Health and Social Security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31628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41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Health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(OZ)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284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Social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Security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(OSV)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4" name="Tabela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28002"/>
              </p:ext>
            </p:extLst>
          </p:nvPr>
        </p:nvGraphicFramePr>
        <p:xfrm>
          <a:off x="6084168" y="2132856"/>
          <a:ext cx="1224136" cy="598170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3036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 for Protection, Rescue and Civil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Defence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8416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5" name="Tabela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088949"/>
              </p:ext>
            </p:extLst>
          </p:nvPr>
        </p:nvGraphicFramePr>
        <p:xfrm>
          <a:off x="6084168" y="2852936"/>
          <a:ext cx="1224136" cy="2745291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457698"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Urban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Planning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5198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Spatial Planning Acts (OPPA)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Spatial Planning Documents and Renovation (OPIAP)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98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Spatial Planning Documents Desk (RPIA)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Desk for Planning and Renovation of Public Spaces (RNJPP)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Administrative Tasks and General Affairs (OUNSZ)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12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Affairs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Desk (RSZ)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22">
                <a:tc>
                  <a:txBody>
                    <a:bodyPr/>
                    <a:lstStyle/>
                    <a:p>
                      <a:pPr algn="l" fontAlgn="t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Information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Desk (RLI)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9" name="Tabela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780090"/>
              </p:ext>
            </p:extLst>
          </p:nvPr>
        </p:nvGraphicFramePr>
        <p:xfrm>
          <a:off x="7524328" y="2204864"/>
          <a:ext cx="1307535" cy="391015"/>
        </p:xfrm>
        <a:graphic>
          <a:graphicData uri="http://schemas.openxmlformats.org/drawingml/2006/table">
            <a:tbl>
              <a:tblPr/>
              <a:tblGrid>
                <a:gridCol w="1307535"/>
              </a:tblGrid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City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Inspectorate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4991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0" name="Tabela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859985"/>
              </p:ext>
            </p:extLst>
          </p:nvPr>
        </p:nvGraphicFramePr>
        <p:xfrm>
          <a:off x="7524328" y="2708920"/>
          <a:ext cx="1331664" cy="1641387"/>
        </p:xfrm>
        <a:graphic>
          <a:graphicData uri="http://schemas.openxmlformats.org/drawingml/2006/table">
            <a:tbl>
              <a:tblPr/>
              <a:tblGrid>
                <a:gridCol w="1331664"/>
              </a:tblGrid>
              <a:tr h="293538"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City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Traffic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Wardens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20224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 clerks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224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Prosecution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(OPP)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329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Traffic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Wardens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(OR)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Minor Offence Finances and Technical Operations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4" name="Raven povezovalnik 53"/>
          <p:cNvCxnSpPr/>
          <p:nvPr/>
        </p:nvCxnSpPr>
        <p:spPr>
          <a:xfrm>
            <a:off x="3491880" y="764704"/>
            <a:ext cx="0" cy="7200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aven povezovalnik 55"/>
          <p:cNvCxnSpPr>
            <a:stCxn id="19" idx="1"/>
          </p:cNvCxnSpPr>
          <p:nvPr/>
        </p:nvCxnSpPr>
        <p:spPr>
          <a:xfrm flipH="1">
            <a:off x="3491880" y="953492"/>
            <a:ext cx="223204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aven povezovalnik 58"/>
          <p:cNvCxnSpPr/>
          <p:nvPr/>
        </p:nvCxnSpPr>
        <p:spPr>
          <a:xfrm flipH="1">
            <a:off x="2843808" y="1268760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Tabela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262282"/>
              </p:ext>
            </p:extLst>
          </p:nvPr>
        </p:nvGraphicFramePr>
        <p:xfrm>
          <a:off x="532408" y="5517232"/>
          <a:ext cx="1231280" cy="1064895"/>
        </p:xfrm>
        <a:graphic>
          <a:graphicData uri="http://schemas.openxmlformats.org/drawingml/2006/table">
            <a:tbl>
              <a:tblPr/>
              <a:tblGrid>
                <a:gridCol w="1231280"/>
              </a:tblGrid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Legal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Affairs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 clerks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Judicial and Administrative Proceedings (OSUP)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 for Preparation and Review of Legal Acts (SPPPA)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6" name="Tabela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491799"/>
              </p:ext>
            </p:extLst>
          </p:nvPr>
        </p:nvGraphicFramePr>
        <p:xfrm>
          <a:off x="1907704" y="4077072"/>
          <a:ext cx="1152128" cy="981075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Public</a:t>
                      </a:r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Purchasing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clerks</a:t>
                      </a:r>
                      <a:endParaRPr lang="sl-SI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Implementing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Public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l-SI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Procurement</a:t>
                      </a:r>
                      <a:r>
                        <a:rPr lang="sl-SI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(OIJN)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8" name="Tabela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808210"/>
              </p:ext>
            </p:extLst>
          </p:nvPr>
        </p:nvGraphicFramePr>
        <p:xfrm>
          <a:off x="1907704" y="5157192"/>
          <a:ext cx="1152128" cy="1422002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148081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for Local Self-Government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35187">
                <a:tc>
                  <a:txBody>
                    <a:bodyPr/>
                    <a:lstStyle/>
                    <a:p>
                      <a:pPr algn="l" fontAlgn="ctr"/>
                      <a:r>
                        <a:rPr lang="sl-SI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independent clerks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8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Local Self-Government and Capital City Development Section (ORLSGM)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0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District Development and Operations Section (ORDČS)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923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485</Words>
  <Application>Microsoft Office PowerPoint</Application>
  <PresentationFormat>On-screen Show (4:3)</PresentationFormat>
  <Paragraphs>102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Officeova tema</vt:lpstr>
      <vt:lpstr>PowerPoint Presentation</vt:lpstr>
    </vt:vector>
  </TitlesOfParts>
  <Company>Mestna občina ljubljana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Zeljko Gudzulic</dc:creator>
  <cp:lastModifiedBy>Giedre</cp:lastModifiedBy>
  <cp:revision>9</cp:revision>
  <cp:lastPrinted>2013-09-25T10:48:53Z</cp:lastPrinted>
  <dcterms:created xsi:type="dcterms:W3CDTF">2013-09-25T08:51:11Z</dcterms:created>
  <dcterms:modified xsi:type="dcterms:W3CDTF">2013-10-02T13:20:14Z</dcterms:modified>
</cp:coreProperties>
</file>