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3" r:id="rId3"/>
    <p:sldId id="266" r:id="rId4"/>
    <p:sldId id="265" r:id="rId5"/>
    <p:sldId id="267" r:id="rId6"/>
    <p:sldId id="269" r:id="rId7"/>
    <p:sldId id="271" r:id="rId8"/>
    <p:sldId id="272" r:id="rId9"/>
    <p:sldId id="273" r:id="rId10"/>
    <p:sldId id="274" r:id="rId11"/>
    <p:sldId id="281" r:id="rId12"/>
    <p:sldId id="275" r:id="rId13"/>
    <p:sldId id="287" r:id="rId14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76" autoAdjust="0"/>
    <p:restoredTop sz="94659" autoAdjust="0"/>
  </p:normalViewPr>
  <p:slideViewPr>
    <p:cSldViewPr>
      <p:cViewPr>
        <p:scale>
          <a:sx n="77" d="100"/>
          <a:sy n="77" d="100"/>
        </p:scale>
        <p:origin x="-94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7C814-761A-4C04-AA3F-88B1772D7D41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34C7A-18BD-4700-ADFC-D4EBD7B0B81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426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avoko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otni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o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otni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otni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l-SI" smtClean="0"/>
              <a:t>Uredite slog podnaslova matrice</a:t>
            </a:r>
            <a:endParaRPr kumimoji="0" lang="en-US"/>
          </a:p>
        </p:txBody>
      </p:sp>
      <p:sp>
        <p:nvSpPr>
          <p:cNvPr id="28" name="Ograda datum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17" name="Ograda no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Raven povezovalnik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otni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grada številke diapoz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otni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otni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otni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kotni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otni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aven povezovalnik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  <p:sp>
        <p:nvSpPr>
          <p:cNvPr id="8" name="Ograda vsebine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ot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ko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otni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otni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otni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otni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13" name="Pravokotni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Pravokotni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8" name="Raven povezovalnik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  <p:sp>
        <p:nvSpPr>
          <p:cNvPr id="8" name="Raven povezovalnik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grada vsebine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12" name="Ograda vsebine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en povezovalnik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Pravokotni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ot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Pravokotni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Pravokotni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kotni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avokotni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sl-SI"/>
          </a:p>
        </p:txBody>
      </p:sp>
      <p:sp>
        <p:nvSpPr>
          <p:cNvPr id="15" name="Raven povezovalnik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otni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Ograda vsebine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26" name="Ograda vsebine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  <p:sp>
        <p:nvSpPr>
          <p:cNvPr id="23" name="Naslov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otni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otni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otni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Pravokotni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Pravokotni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avokotni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ko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otni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otni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kot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Pravokotni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8" name="Pravokotni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aven povezovalnik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grada vsebine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  <p:sp>
        <p:nvSpPr>
          <p:cNvPr id="21" name="Pravokotni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aven povezovalnik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ot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otni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kotni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o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Pravokotni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otni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ravokotni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22" name="Pravokotni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otni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otni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o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otni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otni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grada datum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6B94733-D3E8-4D5F-8952-86ECD1A0B5ED}" type="datetimeFigureOut">
              <a:rPr lang="sl-SI" smtClean="0"/>
              <a:t>7.10.2013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sl-SI"/>
          </a:p>
        </p:txBody>
      </p:sp>
      <p:sp>
        <p:nvSpPr>
          <p:cNvPr id="8" name="Pravokotni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aven povezovalnik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Ograda številke diapoz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310C29-70AB-42E4-A0FE-061833C4A6F6}" type="slidenum">
              <a:rPr lang="sl-SI" smtClean="0"/>
              <a:t>‹#›</a:t>
            </a:fld>
            <a:endParaRPr lang="sl-SI"/>
          </a:p>
        </p:txBody>
      </p:sp>
      <p:sp>
        <p:nvSpPr>
          <p:cNvPr id="22" name="Ograda naslova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13" name="Ograda besedila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l-SI" smtClean="0"/>
              <a:t>Uredite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gregor.cunder@lpp.si" TargetMode="External"/><Relationship Id="rId2" Type="http://schemas.openxmlformats.org/officeDocument/2006/relationships/hyperlink" Target="mailto:jost.smajdek@lpp.s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400800" cy="1752600"/>
          </a:xfrm>
        </p:spPr>
        <p:txBody>
          <a:bodyPr anchor="ctr"/>
          <a:lstStyle/>
          <a:p>
            <a:endParaRPr lang="sl-SI" dirty="0">
              <a:latin typeface="Times New Roman" pitchFamily="18" charset="0"/>
              <a:cs typeface="Times New Roman" pitchFamily="18" charset="0"/>
            </a:endParaRPr>
          </a:p>
          <a:p>
            <a:endParaRPr lang="sl-SI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51520" y="381000"/>
            <a:ext cx="8640960" cy="1752600"/>
          </a:xfrm>
        </p:spPr>
        <p:txBody>
          <a:bodyPr anchor="ctr">
            <a:normAutofit/>
          </a:bodyPr>
          <a:lstStyle/>
          <a:p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LPP </a:t>
            </a:r>
            <a:r>
              <a:rPr lang="sl-SI" dirty="0" err="1" smtClean="0">
                <a:latin typeface="Times New Roman" pitchFamily="18" charset="0"/>
                <a:cs typeface="Times New Roman" pitchFamily="18" charset="0"/>
              </a:rPr>
              <a:t>Presentation</a:t>
            </a:r>
            <a:endParaRPr lang="sl-SI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00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Other</a:t>
            </a:r>
            <a:r>
              <a:rPr lang="sl-SI" sz="3200" b="1" smtClean="0"/>
              <a:t> …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7056784" cy="2808312"/>
          </a:xfrm>
        </p:spPr>
        <p:txBody>
          <a:bodyPr>
            <a:normAutofit/>
          </a:bodyPr>
          <a:lstStyle/>
          <a:p>
            <a:r>
              <a:rPr lang="sl-SI" sz="3200" dirty="0" err="1" smtClean="0"/>
              <a:t>Parking</a:t>
            </a:r>
            <a:r>
              <a:rPr lang="sl-SI" sz="3200" dirty="0" smtClean="0"/>
              <a:t> </a:t>
            </a:r>
            <a:r>
              <a:rPr lang="sl-SI" sz="3200" dirty="0" err="1" smtClean="0"/>
              <a:t>tickets</a:t>
            </a:r>
            <a:endParaRPr lang="sl-SI" sz="3200" dirty="0" smtClean="0"/>
          </a:p>
          <a:p>
            <a:pPr lvl="1"/>
            <a:r>
              <a:rPr lang="sl-SI" sz="2800" dirty="0" err="1"/>
              <a:t>p</a:t>
            </a:r>
            <a:r>
              <a:rPr lang="sl-SI" sz="2800" dirty="0" err="1" smtClean="0"/>
              <a:t>urchase</a:t>
            </a:r>
            <a:r>
              <a:rPr lang="sl-SI" sz="2800" dirty="0" smtClean="0"/>
              <a:t> on </a:t>
            </a:r>
            <a:r>
              <a:rPr lang="sl-SI" sz="2800" dirty="0" err="1" smtClean="0"/>
              <a:t>parking</a:t>
            </a:r>
            <a:r>
              <a:rPr lang="sl-SI" sz="2800" dirty="0" smtClean="0"/>
              <a:t> </a:t>
            </a:r>
            <a:r>
              <a:rPr lang="sl-SI" sz="2800" dirty="0" err="1" smtClean="0"/>
              <a:t>machines</a:t>
            </a:r>
            <a:r>
              <a:rPr lang="sl-SI" sz="2800" dirty="0" smtClean="0"/>
              <a:t> </a:t>
            </a:r>
          </a:p>
          <a:p>
            <a:pPr lvl="1"/>
            <a:r>
              <a:rPr lang="sl-SI" sz="2800" dirty="0" err="1"/>
              <a:t>p</a:t>
            </a:r>
            <a:r>
              <a:rPr lang="sl-SI" sz="2800" dirty="0" err="1" smtClean="0"/>
              <a:t>arking</a:t>
            </a:r>
            <a:r>
              <a:rPr lang="sl-SI" sz="2800" dirty="0" smtClean="0"/>
              <a:t> </a:t>
            </a:r>
            <a:r>
              <a:rPr lang="sl-SI" sz="2800" dirty="0" err="1" smtClean="0"/>
              <a:t>garage</a:t>
            </a:r>
            <a:r>
              <a:rPr lang="sl-SI" sz="2800" dirty="0" smtClean="0"/>
              <a:t> </a:t>
            </a:r>
            <a:r>
              <a:rPr lang="sl-SI" sz="2800" dirty="0" err="1" smtClean="0"/>
              <a:t>ticket</a:t>
            </a:r>
            <a:r>
              <a:rPr lang="sl-SI" sz="2800" dirty="0" smtClean="0"/>
              <a:t> </a:t>
            </a:r>
            <a:r>
              <a:rPr lang="sl-SI" sz="2800" dirty="0" err="1" smtClean="0"/>
              <a:t>purchase</a:t>
            </a:r>
            <a:endParaRPr lang="sl-SI" sz="2800" dirty="0" smtClean="0"/>
          </a:p>
          <a:p>
            <a:r>
              <a:rPr lang="sl-SI" sz="3200" dirty="0" err="1" smtClean="0"/>
              <a:t>Purchase</a:t>
            </a:r>
            <a:r>
              <a:rPr lang="sl-SI" sz="3200" dirty="0" smtClean="0"/>
              <a:t> </a:t>
            </a:r>
            <a:r>
              <a:rPr lang="sl-SI" sz="3200" dirty="0" err="1" smtClean="0"/>
              <a:t>of</a:t>
            </a:r>
            <a:r>
              <a:rPr lang="sl-SI" sz="3200" dirty="0" smtClean="0"/>
              <a:t> </a:t>
            </a:r>
            <a:r>
              <a:rPr lang="sl-SI" sz="3200" dirty="0" err="1" smtClean="0"/>
              <a:t>funicular</a:t>
            </a:r>
            <a:r>
              <a:rPr lang="sl-SI" sz="3200" dirty="0" smtClean="0"/>
              <a:t> </a:t>
            </a:r>
            <a:r>
              <a:rPr lang="sl-SI" sz="3200" dirty="0" err="1" smtClean="0"/>
              <a:t>ticket</a:t>
            </a:r>
            <a:endParaRPr lang="sl-SI" sz="3200" dirty="0" smtClean="0"/>
          </a:p>
          <a:p>
            <a:pPr marL="274320" lvl="1" indent="0">
              <a:buNone/>
            </a:pPr>
            <a:endParaRPr lang="sl-SI" sz="2800" dirty="0" smtClean="0"/>
          </a:p>
          <a:p>
            <a:pPr lvl="1"/>
            <a:endParaRPr lang="sl-SI" sz="2800" dirty="0" smtClean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6" name="Slika 5" descr="C:\Jošt\Urbana iz Z\Implementacija sistema\Urbana_slike\URBANA_Ticket_aPOS_Terminal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8" t="9541" r="60238" b="12672"/>
          <a:stretch/>
        </p:blipFill>
        <p:spPr bwMode="auto">
          <a:xfrm>
            <a:off x="7236296" y="3356992"/>
            <a:ext cx="1634827" cy="2920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56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Additional</a:t>
            </a:r>
            <a:r>
              <a:rPr lang="sl-SI" sz="3200" b="1" dirty="0" smtClean="0"/>
              <a:t>…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5112568" cy="4896284"/>
          </a:xfrm>
        </p:spPr>
        <p:txBody>
          <a:bodyPr>
            <a:normAutofit/>
          </a:bodyPr>
          <a:lstStyle/>
          <a:p>
            <a:r>
              <a:rPr lang="sl-SI" sz="3200" dirty="0" err="1"/>
              <a:t>t</a:t>
            </a:r>
            <a:r>
              <a:rPr lang="sl-SI" sz="3200" dirty="0" err="1" smtClean="0"/>
              <a:t>ourist</a:t>
            </a:r>
            <a:r>
              <a:rPr lang="sl-SI" sz="3200" dirty="0" smtClean="0"/>
              <a:t> </a:t>
            </a:r>
            <a:r>
              <a:rPr lang="sl-SI" sz="3200" dirty="0" err="1" smtClean="0"/>
              <a:t>card</a:t>
            </a:r>
            <a:endParaRPr lang="sl-SI" sz="3200" dirty="0" smtClean="0"/>
          </a:p>
          <a:p>
            <a:pPr lvl="1"/>
            <a:r>
              <a:rPr lang="sl-SI" sz="2800" dirty="0"/>
              <a:t>t</a:t>
            </a:r>
            <a:r>
              <a:rPr lang="sl-SI" sz="2800" dirty="0" smtClean="0"/>
              <a:t>ime </a:t>
            </a:r>
            <a:r>
              <a:rPr lang="sl-SI" sz="2800" dirty="0" err="1" smtClean="0"/>
              <a:t>limited</a:t>
            </a:r>
            <a:r>
              <a:rPr lang="sl-SI" sz="2800" dirty="0" smtClean="0"/>
              <a:t> </a:t>
            </a:r>
          </a:p>
          <a:p>
            <a:pPr lvl="1"/>
            <a:r>
              <a:rPr lang="sl-SI" sz="2800" dirty="0" err="1"/>
              <a:t>e</a:t>
            </a:r>
            <a:r>
              <a:rPr lang="sl-SI" sz="2800" dirty="0" err="1" smtClean="0"/>
              <a:t>ntrance</a:t>
            </a:r>
            <a:r>
              <a:rPr lang="sl-SI" sz="2800" dirty="0" smtClean="0"/>
              <a:t> </a:t>
            </a:r>
            <a:r>
              <a:rPr lang="sl-SI" sz="2800" dirty="0" err="1" smtClean="0"/>
              <a:t>fee</a:t>
            </a:r>
            <a:r>
              <a:rPr lang="sl-SI" sz="2800" dirty="0" smtClean="0"/>
              <a:t> (</a:t>
            </a:r>
            <a:r>
              <a:rPr lang="sl-SI" sz="2800" dirty="0" err="1" smtClean="0"/>
              <a:t>museums</a:t>
            </a:r>
            <a:r>
              <a:rPr lang="sl-SI" sz="2800" dirty="0" smtClean="0"/>
              <a:t>, </a:t>
            </a:r>
            <a:r>
              <a:rPr lang="sl-SI" sz="2800" dirty="0" err="1" smtClean="0"/>
              <a:t>galleries</a:t>
            </a:r>
            <a:r>
              <a:rPr lang="sl-SI" sz="2800" dirty="0" smtClean="0"/>
              <a:t>....),</a:t>
            </a:r>
          </a:p>
          <a:p>
            <a:pPr lvl="1"/>
            <a:r>
              <a:rPr lang="sl-SI" sz="2800" dirty="0" err="1"/>
              <a:t>t</a:t>
            </a:r>
            <a:r>
              <a:rPr lang="sl-SI" sz="2800" dirty="0" err="1" smtClean="0"/>
              <a:t>ickets</a:t>
            </a:r>
            <a:r>
              <a:rPr lang="sl-SI" sz="2800" dirty="0" smtClean="0"/>
              <a:t> </a:t>
            </a:r>
            <a:r>
              <a:rPr lang="sl-SI" sz="2800" dirty="0" err="1" smtClean="0"/>
              <a:t>for</a:t>
            </a:r>
            <a:r>
              <a:rPr lang="sl-SI" sz="2800" dirty="0" smtClean="0"/>
              <a:t> PT </a:t>
            </a:r>
            <a:r>
              <a:rPr lang="sl-SI" sz="2800" dirty="0" err="1" smtClean="0"/>
              <a:t>and</a:t>
            </a:r>
            <a:r>
              <a:rPr lang="sl-SI" sz="2800" dirty="0" smtClean="0"/>
              <a:t> </a:t>
            </a:r>
            <a:r>
              <a:rPr lang="sl-SI" sz="2800" dirty="0" err="1" smtClean="0"/>
              <a:t>funicular</a:t>
            </a:r>
            <a:endParaRPr lang="sl-SI" sz="2800" dirty="0" smtClean="0"/>
          </a:p>
          <a:p>
            <a:pPr lvl="1"/>
            <a:endParaRPr lang="sl-SI" sz="2800" dirty="0" smtClean="0"/>
          </a:p>
          <a:p>
            <a:r>
              <a:rPr lang="sl-SI" sz="3200" dirty="0" err="1" smtClean="0"/>
              <a:t>City</a:t>
            </a:r>
            <a:r>
              <a:rPr lang="sl-SI" sz="3200" dirty="0" smtClean="0"/>
              <a:t> bike – </a:t>
            </a:r>
            <a:r>
              <a:rPr lang="sl-SI" sz="3200" dirty="0" err="1" smtClean="0"/>
              <a:t>bicikeLJ</a:t>
            </a:r>
            <a:endParaRPr lang="sl-SI" sz="3200" dirty="0" smtClean="0"/>
          </a:p>
          <a:p>
            <a:endParaRPr lang="sl-SI" sz="3200" dirty="0" smtClean="0"/>
          </a:p>
          <a:p>
            <a:r>
              <a:rPr lang="sl-SI" sz="3200" dirty="0" err="1" smtClean="0"/>
              <a:t>City</a:t>
            </a:r>
            <a:r>
              <a:rPr lang="sl-SI" sz="3200" dirty="0" smtClean="0"/>
              <a:t> </a:t>
            </a:r>
            <a:r>
              <a:rPr lang="sl-SI" sz="3200" dirty="0" err="1" smtClean="0"/>
              <a:t>library</a:t>
            </a:r>
            <a:r>
              <a:rPr lang="sl-SI" sz="3200" dirty="0" smtClean="0"/>
              <a:t> Ljubljana</a:t>
            </a:r>
            <a:endParaRPr lang="sl-SI" sz="2400" dirty="0" smtClean="0"/>
          </a:p>
          <a:p>
            <a:pPr lvl="1"/>
            <a:endParaRPr lang="sl-SI" sz="2800" dirty="0" smtClean="0"/>
          </a:p>
          <a:p>
            <a:pPr lvl="1"/>
            <a:endParaRPr lang="sl-SI" sz="2800" dirty="0" smtClean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48473"/>
            <a:ext cx="2969196" cy="1871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408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Control</a:t>
            </a:r>
            <a:r>
              <a:rPr lang="sl-SI" sz="3200" b="1" dirty="0" smtClean="0"/>
              <a:t> center 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6408712" cy="4248472"/>
          </a:xfrm>
        </p:spPr>
        <p:txBody>
          <a:bodyPr>
            <a:normAutofit/>
          </a:bodyPr>
          <a:lstStyle/>
          <a:p>
            <a:r>
              <a:rPr lang="sl-SI" dirty="0" err="1" smtClean="0"/>
              <a:t>income</a:t>
            </a:r>
            <a:r>
              <a:rPr lang="sl-SI" dirty="0" smtClean="0"/>
              <a:t> </a:t>
            </a:r>
            <a:r>
              <a:rPr lang="sl-SI" dirty="0" err="1" smtClean="0"/>
              <a:t>split</a:t>
            </a:r>
            <a:r>
              <a:rPr lang="sl-SI" dirty="0" smtClean="0"/>
              <a:t>,</a:t>
            </a:r>
          </a:p>
          <a:p>
            <a:r>
              <a:rPr lang="sl-SI" dirty="0" err="1" smtClean="0"/>
              <a:t>complaints</a:t>
            </a:r>
            <a:r>
              <a:rPr lang="sl-SI" dirty="0" smtClean="0"/>
              <a:t> </a:t>
            </a:r>
            <a:r>
              <a:rPr lang="sl-SI" dirty="0" err="1" smtClean="0"/>
              <a:t>resolvements</a:t>
            </a:r>
            <a:r>
              <a:rPr lang="sl-SI" dirty="0"/>
              <a:t>,</a:t>
            </a:r>
            <a:endParaRPr lang="sl-SI" dirty="0" smtClean="0"/>
          </a:p>
          <a:p>
            <a:r>
              <a:rPr lang="sl-SI" dirty="0" err="1"/>
              <a:t>d</a:t>
            </a:r>
            <a:r>
              <a:rPr lang="sl-SI" dirty="0" err="1" smtClean="0"/>
              <a:t>aily</a:t>
            </a:r>
            <a:r>
              <a:rPr lang="sl-SI" dirty="0" smtClean="0"/>
              <a:t> </a:t>
            </a:r>
            <a:r>
              <a:rPr lang="sl-SI" dirty="0" err="1" smtClean="0"/>
              <a:t>traffic</a:t>
            </a:r>
            <a:r>
              <a:rPr lang="sl-SI" dirty="0" smtClean="0"/>
              <a:t> </a:t>
            </a:r>
            <a:r>
              <a:rPr lang="sl-SI" dirty="0" err="1" smtClean="0"/>
              <a:t>reports</a:t>
            </a:r>
            <a:r>
              <a:rPr lang="sl-SI" dirty="0" smtClean="0"/>
              <a:t>,</a:t>
            </a:r>
          </a:p>
          <a:p>
            <a:r>
              <a:rPr lang="sl-SI" dirty="0" err="1"/>
              <a:t>r</a:t>
            </a:r>
            <a:r>
              <a:rPr lang="sl-SI" dirty="0" err="1" smtClean="0"/>
              <a:t>eports</a:t>
            </a:r>
            <a:r>
              <a:rPr lang="sl-SI" dirty="0" smtClean="0"/>
              <a:t> </a:t>
            </a:r>
            <a:r>
              <a:rPr lang="sl-SI" dirty="0" err="1" smtClean="0"/>
              <a:t>generated</a:t>
            </a:r>
            <a:r>
              <a:rPr lang="sl-SI" dirty="0" smtClean="0"/>
              <a:t> on </a:t>
            </a:r>
            <a:r>
              <a:rPr lang="sl-SI" dirty="0" err="1" smtClean="0"/>
              <a:t>demand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system</a:t>
            </a:r>
            <a:r>
              <a:rPr lang="sl-SI" dirty="0" smtClean="0"/>
              <a:t> </a:t>
            </a:r>
            <a:r>
              <a:rPr lang="sl-SI" dirty="0" err="1" smtClean="0"/>
              <a:t>users</a:t>
            </a:r>
            <a:r>
              <a:rPr lang="sl-SI" dirty="0" smtClean="0"/>
              <a:t>.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8" name="Slika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293"/>
          <a:stretch/>
        </p:blipFill>
        <p:spPr bwMode="auto">
          <a:xfrm>
            <a:off x="1043608" y="4118552"/>
            <a:ext cx="4314825" cy="2096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3"/>
          <a:srcRect t="7523" r="69250"/>
          <a:stretch/>
        </p:blipFill>
        <p:spPr bwMode="auto">
          <a:xfrm>
            <a:off x="6156176" y="1484784"/>
            <a:ext cx="2609334" cy="4730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6065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Thak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you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for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your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attention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784976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l-SI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sl-SI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dirty="0" err="1" smtClean="0">
                <a:hlinkClick r:id="rId2"/>
              </a:rPr>
              <a:t>jost.smajdek@lpp.si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041/778-137</a:t>
            </a:r>
          </a:p>
          <a:p>
            <a:pPr marL="0" indent="0">
              <a:buNone/>
            </a:pPr>
            <a:r>
              <a:rPr lang="sl-SI" dirty="0" err="1" smtClean="0">
                <a:hlinkClick r:id="rId3"/>
              </a:rPr>
              <a:t>gregor.cunder@lpp.si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0407280-947</a:t>
            </a:r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2299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Public</a:t>
            </a:r>
            <a:r>
              <a:rPr lang="sl-SI" sz="3200" b="1" dirty="0" smtClean="0"/>
              <a:t> transport in Ljubljana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4558280" cy="201622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pl-PL" dirty="0" smtClean="0"/>
              <a:t>Established in 1901,</a:t>
            </a:r>
            <a:endParaRPr lang="pl-PL" dirty="0"/>
          </a:p>
          <a:p>
            <a:pPr lvl="0"/>
            <a:r>
              <a:rPr lang="pl-PL" dirty="0" smtClean="0"/>
              <a:t>untill </a:t>
            </a:r>
            <a:r>
              <a:rPr lang="pl-PL" dirty="0"/>
              <a:t>1958 </a:t>
            </a:r>
            <a:r>
              <a:rPr lang="pl-PL" dirty="0" smtClean="0"/>
              <a:t>operation with trams,</a:t>
            </a:r>
            <a:endParaRPr lang="pl-PL" dirty="0"/>
          </a:p>
          <a:p>
            <a:pPr lvl="0"/>
            <a:r>
              <a:rPr lang="pl-PL" dirty="0" smtClean="0"/>
              <a:t>from </a:t>
            </a:r>
            <a:r>
              <a:rPr lang="pl-PL" dirty="0"/>
              <a:t>1958 </a:t>
            </a:r>
            <a:r>
              <a:rPr lang="pl-PL" dirty="0" smtClean="0"/>
              <a:t>untill </a:t>
            </a:r>
            <a:r>
              <a:rPr lang="pl-PL" dirty="0"/>
              <a:t>1971 operation with </a:t>
            </a:r>
            <a:r>
              <a:rPr lang="pl-PL" dirty="0" smtClean="0"/>
              <a:t>troleybuses,</a:t>
            </a:r>
            <a:endParaRPr lang="pl-PL" dirty="0"/>
          </a:p>
          <a:p>
            <a:pPr lvl="0"/>
            <a:r>
              <a:rPr lang="pl-PL" dirty="0" smtClean="0"/>
              <a:t>from </a:t>
            </a:r>
            <a:r>
              <a:rPr lang="pl-PL" dirty="0"/>
              <a:t>1971 </a:t>
            </a:r>
            <a:r>
              <a:rPr lang="pl-PL" dirty="0" smtClean="0"/>
              <a:t>operation with buses.</a:t>
            </a:r>
            <a:endParaRPr lang="pl-PL" dirty="0"/>
          </a:p>
          <a:p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lum bright="4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" t="2718" r="11588" b="5110"/>
          <a:stretch>
            <a:fillRect/>
          </a:stretch>
        </p:blipFill>
        <p:spPr bwMode="auto">
          <a:xfrm>
            <a:off x="4932040" y="1268760"/>
            <a:ext cx="40386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lum bright="4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7" t="27029" r="3391" b="19307"/>
          <a:stretch>
            <a:fillRect/>
          </a:stretch>
        </p:blipFill>
        <p:spPr bwMode="auto">
          <a:xfrm>
            <a:off x="173310" y="4514459"/>
            <a:ext cx="410368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lum bright="4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02" r="2763" b="13062"/>
          <a:stretch>
            <a:fillRect/>
          </a:stretch>
        </p:blipFill>
        <p:spPr bwMode="auto">
          <a:xfrm>
            <a:off x="4300215" y="4514459"/>
            <a:ext cx="467042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336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758952"/>
          </a:xfrm>
        </p:spPr>
        <p:txBody>
          <a:bodyPr anchor="ctr">
            <a:noAutofit/>
          </a:bodyPr>
          <a:lstStyle/>
          <a:p>
            <a:pPr lvl="0"/>
            <a:r>
              <a:rPr lang="sl-SI" sz="3200" b="1" dirty="0" smtClean="0"/>
              <a:t>LPP d.o.o. </a:t>
            </a:r>
            <a:r>
              <a:rPr lang="sl-SI" sz="3200" b="1" dirty="0"/>
              <a:t>,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operating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area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470248"/>
          </a:xfrm>
        </p:spPr>
        <p:txBody>
          <a:bodyPr>
            <a:normAutofit/>
          </a:bodyPr>
          <a:lstStyle/>
          <a:p>
            <a:pPr lvl="0"/>
            <a:r>
              <a:rPr lang="sl-SI" sz="2400" dirty="0" err="1" smtClean="0"/>
              <a:t>Municipality</a:t>
            </a:r>
            <a:r>
              <a:rPr lang="sl-SI" sz="2400" dirty="0" smtClean="0"/>
              <a:t> </a:t>
            </a:r>
            <a:r>
              <a:rPr lang="sl-SI" sz="2400" dirty="0" err="1" smtClean="0"/>
              <a:t>of</a:t>
            </a:r>
            <a:r>
              <a:rPr lang="sl-SI" sz="2400" dirty="0" smtClean="0"/>
              <a:t>  Ljubljana </a:t>
            </a:r>
            <a:r>
              <a:rPr lang="sl-SI" sz="2400" dirty="0" err="1" smtClean="0"/>
              <a:t>and</a:t>
            </a:r>
            <a:r>
              <a:rPr lang="sl-SI" sz="2400" dirty="0" smtClean="0"/>
              <a:t> 17 </a:t>
            </a:r>
            <a:r>
              <a:rPr lang="sl-SI" sz="2400" dirty="0" err="1" smtClean="0"/>
              <a:t>suburban</a:t>
            </a:r>
            <a:r>
              <a:rPr lang="sl-SI" sz="2400" dirty="0" smtClean="0"/>
              <a:t> </a:t>
            </a:r>
            <a:r>
              <a:rPr lang="sl-SI" sz="2400" dirty="0" err="1" smtClean="0"/>
              <a:t>municipalities</a:t>
            </a:r>
            <a:r>
              <a:rPr lang="sl-SI" sz="2400" dirty="0" smtClean="0"/>
              <a:t>, </a:t>
            </a:r>
          </a:p>
          <a:p>
            <a:pPr lvl="0"/>
            <a:r>
              <a:rPr lang="sl-SI" sz="2400" dirty="0" smtClean="0"/>
              <a:t>9</a:t>
            </a:r>
            <a:r>
              <a:rPr lang="sl-SI" sz="2400" dirty="0"/>
              <a:t>% </a:t>
            </a:r>
            <a:r>
              <a:rPr lang="sl-SI" sz="2400" dirty="0" err="1" smtClean="0"/>
              <a:t>of</a:t>
            </a:r>
            <a:r>
              <a:rPr lang="sl-SI" sz="2400" dirty="0" smtClean="0"/>
              <a:t> </a:t>
            </a:r>
            <a:r>
              <a:rPr lang="sl-SI" sz="2400" dirty="0" err="1" smtClean="0"/>
              <a:t>total</a:t>
            </a:r>
            <a:r>
              <a:rPr lang="sl-SI" sz="2400" dirty="0" smtClean="0"/>
              <a:t> </a:t>
            </a:r>
            <a:r>
              <a:rPr lang="sl-SI" sz="2400" dirty="0" err="1" smtClean="0"/>
              <a:t>area</a:t>
            </a:r>
            <a:r>
              <a:rPr lang="sl-SI" sz="2400" dirty="0" smtClean="0"/>
              <a:t> </a:t>
            </a:r>
            <a:r>
              <a:rPr lang="sl-SI" sz="2400" dirty="0" err="1" smtClean="0"/>
              <a:t>of</a:t>
            </a:r>
            <a:r>
              <a:rPr lang="sl-SI" sz="2400" dirty="0" smtClean="0"/>
              <a:t>  </a:t>
            </a:r>
            <a:r>
              <a:rPr lang="sl-SI" sz="2400" dirty="0" err="1" smtClean="0"/>
              <a:t>Slovenia</a:t>
            </a:r>
            <a:r>
              <a:rPr lang="sl-SI" sz="2400" dirty="0" smtClean="0"/>
              <a:t> </a:t>
            </a:r>
            <a:r>
              <a:rPr lang="sl-SI" sz="2400" dirty="0" err="1" smtClean="0"/>
              <a:t>and</a:t>
            </a:r>
            <a:r>
              <a:rPr lang="sl-SI" sz="2400" dirty="0" smtClean="0"/>
              <a:t> </a:t>
            </a:r>
          </a:p>
          <a:p>
            <a:pPr lvl="0"/>
            <a:r>
              <a:rPr lang="sl-SI" sz="2400" dirty="0" smtClean="0"/>
              <a:t>20</a:t>
            </a:r>
            <a:r>
              <a:rPr lang="sl-SI" sz="2400" dirty="0"/>
              <a:t>% </a:t>
            </a:r>
            <a:r>
              <a:rPr lang="sl-SI" sz="2400" dirty="0" err="1" smtClean="0"/>
              <a:t>of</a:t>
            </a:r>
            <a:r>
              <a:rPr lang="sl-SI" sz="2400" dirty="0" smtClean="0"/>
              <a:t> </a:t>
            </a:r>
            <a:r>
              <a:rPr lang="sl-SI" sz="2400" dirty="0" err="1" smtClean="0"/>
              <a:t>inhabitants</a:t>
            </a:r>
            <a:r>
              <a:rPr lang="sl-SI" sz="2400" dirty="0" smtClean="0"/>
              <a:t> </a:t>
            </a:r>
            <a:r>
              <a:rPr lang="sl-SI" sz="2400" dirty="0" err="1" smtClean="0"/>
              <a:t>of</a:t>
            </a:r>
            <a:r>
              <a:rPr lang="sl-SI" sz="2400" dirty="0" smtClean="0"/>
              <a:t> </a:t>
            </a:r>
            <a:r>
              <a:rPr lang="sl-SI" sz="2400" dirty="0"/>
              <a:t>Slovenije.</a:t>
            </a:r>
          </a:p>
          <a:p>
            <a:pPr lvl="0"/>
            <a:endParaRPr lang="sl-SI" dirty="0"/>
          </a:p>
          <a:p>
            <a:pPr lvl="0"/>
            <a:endParaRPr lang="sl-SI" dirty="0"/>
          </a:p>
          <a:p>
            <a:pPr lvl="0"/>
            <a:endParaRPr lang="sl-SI" dirty="0"/>
          </a:p>
          <a:p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6" name="Slika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73553"/>
            <a:ext cx="4308475" cy="302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lika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05599"/>
            <a:ext cx="3348990" cy="305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42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Public</a:t>
            </a:r>
            <a:r>
              <a:rPr lang="sl-SI" sz="3200" b="1" dirty="0" smtClean="0"/>
              <a:t> transport in Ljubljana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470248"/>
          </a:xfrm>
        </p:spPr>
        <p:txBody>
          <a:bodyPr>
            <a:normAutofit/>
          </a:bodyPr>
          <a:lstStyle/>
          <a:p>
            <a:pPr lvl="0"/>
            <a:r>
              <a:rPr lang="sl-SI" dirty="0" smtClean="0"/>
              <a:t>28 </a:t>
            </a:r>
            <a:r>
              <a:rPr lang="sl-SI" dirty="0" err="1" smtClean="0"/>
              <a:t>lines</a:t>
            </a:r>
            <a:endParaRPr lang="sl-SI" dirty="0"/>
          </a:p>
          <a:p>
            <a:pPr lvl="0"/>
            <a:r>
              <a:rPr lang="sl-SI" dirty="0" err="1"/>
              <a:t>t</a:t>
            </a:r>
            <a:r>
              <a:rPr lang="sl-SI" dirty="0" err="1" smtClean="0"/>
              <a:t>otal</a:t>
            </a:r>
            <a:r>
              <a:rPr lang="sl-SI" dirty="0" smtClean="0"/>
              <a:t> </a:t>
            </a:r>
            <a:r>
              <a:rPr lang="sl-SI" dirty="0" err="1" smtClean="0"/>
              <a:t>lenght</a:t>
            </a:r>
            <a:r>
              <a:rPr lang="sl-SI" dirty="0" smtClean="0"/>
              <a:t>  345 </a:t>
            </a:r>
            <a:r>
              <a:rPr lang="sl-SI" dirty="0"/>
              <a:t>km</a:t>
            </a:r>
          </a:p>
          <a:p>
            <a:pPr lvl="0"/>
            <a:r>
              <a:rPr lang="sl-SI" dirty="0" smtClean="0"/>
              <a:t>35.000 </a:t>
            </a:r>
            <a:r>
              <a:rPr lang="sl-SI" dirty="0" err="1" smtClean="0"/>
              <a:t>averag</a:t>
            </a:r>
            <a:r>
              <a:rPr lang="sl-SI" dirty="0" smtClean="0"/>
              <a:t> </a:t>
            </a:r>
            <a:r>
              <a:rPr lang="sl-SI" dirty="0" err="1" smtClean="0"/>
              <a:t>daily</a:t>
            </a:r>
            <a:r>
              <a:rPr lang="sl-SI" dirty="0" smtClean="0"/>
              <a:t> </a:t>
            </a:r>
            <a:r>
              <a:rPr lang="sl-SI" dirty="0" err="1" smtClean="0"/>
              <a:t>driven</a:t>
            </a:r>
            <a:r>
              <a:rPr lang="sl-SI" dirty="0" smtClean="0"/>
              <a:t> </a:t>
            </a:r>
            <a:r>
              <a:rPr lang="sl-SI" dirty="0" err="1" smtClean="0"/>
              <a:t>kilometers</a:t>
            </a:r>
            <a:endParaRPr lang="sl-SI" dirty="0"/>
          </a:p>
          <a:p>
            <a:pPr lvl="0"/>
            <a:r>
              <a:rPr lang="sl-SI" dirty="0"/>
              <a:t>11,5 </a:t>
            </a:r>
            <a:r>
              <a:rPr lang="sl-SI" dirty="0" err="1" smtClean="0"/>
              <a:t>milion</a:t>
            </a:r>
            <a:r>
              <a:rPr lang="sl-SI" dirty="0" smtClean="0"/>
              <a:t> </a:t>
            </a:r>
            <a:r>
              <a:rPr lang="sl-SI" dirty="0" err="1" smtClean="0"/>
              <a:t>annual</a:t>
            </a:r>
            <a:r>
              <a:rPr lang="sl-SI" dirty="0" smtClean="0"/>
              <a:t> </a:t>
            </a:r>
            <a:r>
              <a:rPr lang="sl-SI" dirty="0" err="1" smtClean="0"/>
              <a:t>driven</a:t>
            </a:r>
            <a:r>
              <a:rPr lang="sl-SI" dirty="0" smtClean="0"/>
              <a:t> </a:t>
            </a:r>
            <a:r>
              <a:rPr lang="sl-SI" dirty="0" err="1" smtClean="0"/>
              <a:t>kilometers</a:t>
            </a:r>
            <a:endParaRPr lang="sl-SI" dirty="0"/>
          </a:p>
          <a:p>
            <a:pPr lvl="0"/>
            <a:r>
              <a:rPr lang="sl-SI" dirty="0"/>
              <a:t>503 </a:t>
            </a:r>
            <a:r>
              <a:rPr lang="sl-SI" dirty="0" err="1" smtClean="0"/>
              <a:t>drivers</a:t>
            </a:r>
            <a:endParaRPr lang="sl-SI" dirty="0"/>
          </a:p>
          <a:p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8476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Ticketing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system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before</a:t>
            </a:r>
            <a:r>
              <a:rPr lang="sl-SI" sz="3200" b="1" dirty="0" smtClean="0"/>
              <a:t> </a:t>
            </a:r>
            <a:r>
              <a:rPr lang="sl-SI" sz="3200" b="1" dirty="0"/>
              <a:t>Urbana</a:t>
            </a:r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5062336" cy="1440160"/>
          </a:xfrm>
        </p:spPr>
        <p:txBody>
          <a:bodyPr>
            <a:normAutofit/>
          </a:bodyPr>
          <a:lstStyle/>
          <a:p>
            <a:pPr lvl="0"/>
            <a:r>
              <a:rPr lang="sl-SI" sz="2800" dirty="0" smtClean="0"/>
              <a:t>1901-1974 </a:t>
            </a:r>
            <a:r>
              <a:rPr lang="sl-SI" sz="2800" dirty="0" err="1" smtClean="0"/>
              <a:t>tickets</a:t>
            </a:r>
            <a:r>
              <a:rPr lang="sl-SI" sz="2800" dirty="0" smtClean="0"/>
              <a:t> </a:t>
            </a:r>
          </a:p>
          <a:p>
            <a:pPr lvl="1"/>
            <a:r>
              <a:rPr lang="sl-SI" sz="2300" dirty="0" smtClean="0"/>
              <a:t>First </a:t>
            </a:r>
            <a:r>
              <a:rPr lang="sl-SI" sz="2300" dirty="0" err="1" smtClean="0"/>
              <a:t>just</a:t>
            </a:r>
            <a:r>
              <a:rPr lang="sl-SI" sz="2300" dirty="0" smtClean="0"/>
              <a:t> at </a:t>
            </a:r>
            <a:r>
              <a:rPr lang="sl-SI" sz="2300" dirty="0" err="1" smtClean="0"/>
              <a:t>the</a:t>
            </a:r>
            <a:r>
              <a:rPr lang="sl-SI" sz="2300" dirty="0" smtClean="0"/>
              <a:t> </a:t>
            </a:r>
            <a:r>
              <a:rPr lang="sl-SI" sz="2300" dirty="0" err="1" smtClean="0"/>
              <a:t>vehicle</a:t>
            </a:r>
            <a:endParaRPr lang="sl-SI" sz="2300" dirty="0" smtClean="0"/>
          </a:p>
          <a:p>
            <a:pPr lvl="1"/>
            <a:r>
              <a:rPr lang="sl-SI" sz="2300" dirty="0" err="1" smtClean="0"/>
              <a:t>after</a:t>
            </a:r>
            <a:r>
              <a:rPr lang="sl-SI" sz="2300" dirty="0" smtClean="0"/>
              <a:t> </a:t>
            </a:r>
            <a:r>
              <a:rPr lang="sl-SI" sz="2300" dirty="0" err="1" smtClean="0"/>
              <a:t>1.world</a:t>
            </a:r>
            <a:r>
              <a:rPr lang="sl-SI" sz="2300" dirty="0" smtClean="0"/>
              <a:t> </a:t>
            </a:r>
            <a:r>
              <a:rPr lang="sl-SI" sz="2300" dirty="0" err="1" smtClean="0"/>
              <a:t>war</a:t>
            </a:r>
            <a:r>
              <a:rPr lang="sl-SI" sz="2300" dirty="0" smtClean="0"/>
              <a:t>  in </a:t>
            </a:r>
            <a:r>
              <a:rPr lang="sl-SI" sz="2300" dirty="0" err="1" smtClean="0"/>
              <a:t>presales</a:t>
            </a:r>
            <a:endParaRPr lang="sl-SI" sz="2300" dirty="0" smtClean="0"/>
          </a:p>
          <a:p>
            <a:pPr marL="0" indent="0">
              <a:buNone/>
            </a:pPr>
            <a:endParaRPr lang="sl-SI" sz="2800" dirty="0"/>
          </a:p>
          <a:p>
            <a:endParaRPr lang="sl-SI" sz="2800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/>
          </a:p>
        </p:txBody>
      </p:sp>
      <p:pic>
        <p:nvPicPr>
          <p:cNvPr id="6" name="Slika 5" descr="C:\Documents and Settings\PC997\Desktop\materiali za specialisticno  nalogo - Urbana\LPP Zgodovina zmanjšane slike\DSC0294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237" y="2924944"/>
            <a:ext cx="2940685" cy="1677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lika 6" descr="C:\Documents and Settings\PC997\Desktop\materiali za specialisticno  nalogo - Urbana\LPP Zgodovina zmanjšane slike\DSC0294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24" y="4767932"/>
            <a:ext cx="3115310" cy="149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lika 7" descr="C:\Documents and Settings\PC997\Desktop\materiali za specialisticno  nalogo - Urbana\LPP Zgodovina zmanjšane slike\DSC0294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310" y="2924944"/>
            <a:ext cx="2304256" cy="336278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Pravokotnik 10"/>
          <p:cNvSpPr/>
          <p:nvPr/>
        </p:nvSpPr>
        <p:spPr>
          <a:xfrm>
            <a:off x="4797202" y="1628800"/>
            <a:ext cx="4248472" cy="94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sl-SI" sz="2800" dirty="0" err="1" smtClean="0">
                <a:solidFill>
                  <a:prstClr val="black"/>
                </a:solidFill>
              </a:rPr>
              <a:t>Monthly</a:t>
            </a:r>
            <a:r>
              <a:rPr lang="sl-SI" sz="2800" dirty="0" smtClean="0">
                <a:solidFill>
                  <a:prstClr val="black"/>
                </a:solidFill>
              </a:rPr>
              <a:t> </a:t>
            </a:r>
            <a:r>
              <a:rPr lang="sl-SI" sz="2800" dirty="0" err="1" smtClean="0">
                <a:solidFill>
                  <a:prstClr val="black"/>
                </a:solidFill>
              </a:rPr>
              <a:t>tickets</a:t>
            </a:r>
            <a:endParaRPr lang="sl-SI" sz="2800" dirty="0">
              <a:solidFill>
                <a:prstClr val="black"/>
              </a:solidFill>
            </a:endParaRPr>
          </a:p>
          <a:p>
            <a:pPr marL="548640" lvl="1" indent="-274320">
              <a:spcBef>
                <a:spcPct val="20000"/>
              </a:spcBef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sl-SI" sz="2300" dirty="0" err="1" smtClean="0">
                <a:solidFill>
                  <a:srgbClr val="646B86"/>
                </a:solidFill>
              </a:rPr>
              <a:t>After</a:t>
            </a:r>
            <a:r>
              <a:rPr lang="sl-SI" sz="2300" dirty="0" smtClean="0">
                <a:solidFill>
                  <a:srgbClr val="646B86"/>
                </a:solidFill>
              </a:rPr>
              <a:t> 1. </a:t>
            </a:r>
            <a:r>
              <a:rPr lang="sl-SI" sz="2300" dirty="0" err="1" smtClean="0">
                <a:solidFill>
                  <a:srgbClr val="646B86"/>
                </a:solidFill>
              </a:rPr>
              <a:t>world</a:t>
            </a:r>
            <a:r>
              <a:rPr lang="sl-SI" sz="2300" dirty="0" smtClean="0">
                <a:solidFill>
                  <a:srgbClr val="646B86"/>
                </a:solidFill>
              </a:rPr>
              <a:t> </a:t>
            </a:r>
            <a:r>
              <a:rPr lang="sl-SI" sz="2300" dirty="0" err="1" smtClean="0">
                <a:solidFill>
                  <a:srgbClr val="646B86"/>
                </a:solidFill>
              </a:rPr>
              <a:t>war</a:t>
            </a:r>
            <a:endParaRPr lang="sl-SI" sz="2300" dirty="0">
              <a:solidFill>
                <a:srgbClr val="646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9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Ticketing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system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before</a:t>
            </a:r>
            <a:r>
              <a:rPr lang="sl-SI" sz="3200" b="1" dirty="0" smtClean="0"/>
              <a:t> Urbana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152922" y="1412775"/>
            <a:ext cx="5998440" cy="324036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sl-SI" sz="3200" dirty="0" smtClean="0"/>
              <a:t>13. september 1974</a:t>
            </a:r>
          </a:p>
          <a:p>
            <a:r>
              <a:rPr lang="sl-SI" sz="2900" dirty="0" err="1"/>
              <a:t>v</a:t>
            </a:r>
            <a:r>
              <a:rPr lang="sl-SI" sz="2900" dirty="0" err="1" smtClean="0"/>
              <a:t>ehicles</a:t>
            </a:r>
            <a:r>
              <a:rPr lang="sl-SI" sz="2900" dirty="0" smtClean="0"/>
              <a:t> </a:t>
            </a:r>
            <a:r>
              <a:rPr lang="sl-SI" sz="2900" dirty="0" err="1" smtClean="0"/>
              <a:t>without</a:t>
            </a:r>
            <a:r>
              <a:rPr lang="sl-SI" sz="2900" dirty="0" smtClean="0"/>
              <a:t> </a:t>
            </a:r>
            <a:r>
              <a:rPr lang="sl-SI" sz="2900" dirty="0" err="1" smtClean="0"/>
              <a:t>conductors</a:t>
            </a:r>
            <a:endParaRPr lang="sl-SI" sz="2900" dirty="0" smtClean="0"/>
          </a:p>
          <a:p>
            <a:r>
              <a:rPr lang="sl-SI" sz="2900" dirty="0" err="1"/>
              <a:t>e</a:t>
            </a:r>
            <a:r>
              <a:rPr lang="sl-SI" sz="2900" dirty="0" err="1" smtClean="0"/>
              <a:t>ntrance</a:t>
            </a:r>
            <a:r>
              <a:rPr lang="sl-SI" sz="2900" dirty="0" smtClean="0"/>
              <a:t> at </a:t>
            </a:r>
            <a:r>
              <a:rPr lang="sl-SI" sz="2900" dirty="0" err="1" smtClean="0"/>
              <a:t>first</a:t>
            </a:r>
            <a:r>
              <a:rPr lang="sl-SI" sz="2900" dirty="0" smtClean="0"/>
              <a:t> </a:t>
            </a:r>
            <a:r>
              <a:rPr lang="sl-SI" sz="2900" dirty="0" err="1" smtClean="0"/>
              <a:t>door</a:t>
            </a:r>
            <a:endParaRPr lang="sl-SI" sz="2900" dirty="0" smtClean="0"/>
          </a:p>
          <a:p>
            <a:r>
              <a:rPr lang="sl-SI" sz="2900" dirty="0" err="1"/>
              <a:t>t</a:t>
            </a:r>
            <a:r>
              <a:rPr lang="sl-SI" sz="2900" dirty="0" err="1" smtClean="0"/>
              <a:t>oken</a:t>
            </a:r>
            <a:r>
              <a:rPr lang="sl-SI" sz="2900" dirty="0" smtClean="0"/>
              <a:t> </a:t>
            </a:r>
            <a:r>
              <a:rPr lang="sl-SI" sz="2900" dirty="0" err="1" smtClean="0"/>
              <a:t>introduction</a:t>
            </a:r>
            <a:endParaRPr lang="sl-SI" sz="2900" dirty="0" smtClean="0"/>
          </a:p>
          <a:p>
            <a:r>
              <a:rPr lang="sl-SI" sz="2900" dirty="0"/>
              <a:t>t</a:t>
            </a:r>
            <a:r>
              <a:rPr lang="sl-SI" sz="2900" dirty="0" smtClean="0"/>
              <a:t>ime </a:t>
            </a:r>
            <a:r>
              <a:rPr lang="sl-SI" sz="2900" dirty="0" err="1" smtClean="0"/>
              <a:t>limited</a:t>
            </a:r>
            <a:r>
              <a:rPr lang="sl-SI" sz="2900" dirty="0" smtClean="0"/>
              <a:t> </a:t>
            </a:r>
            <a:r>
              <a:rPr lang="sl-SI" sz="2900" dirty="0" err="1" smtClean="0"/>
              <a:t>tickets</a:t>
            </a:r>
            <a:endParaRPr lang="sl-SI" sz="2900" dirty="0" smtClean="0"/>
          </a:p>
          <a:p>
            <a:pPr lvl="1"/>
            <a:r>
              <a:rPr lang="sl-SI" sz="2400" dirty="0" err="1" smtClean="0"/>
              <a:t>dayli</a:t>
            </a:r>
            <a:r>
              <a:rPr lang="sl-SI" sz="2400" dirty="0" smtClean="0"/>
              <a:t>, </a:t>
            </a:r>
            <a:r>
              <a:rPr lang="sl-SI" sz="2400" dirty="0" err="1" smtClean="0"/>
              <a:t>weekly</a:t>
            </a:r>
            <a:r>
              <a:rPr lang="sl-SI" sz="2400" dirty="0" smtClean="0"/>
              <a:t>, </a:t>
            </a:r>
            <a:r>
              <a:rPr lang="sl-SI" sz="2400" dirty="0" err="1" smtClean="0"/>
              <a:t>monthly</a:t>
            </a:r>
            <a:r>
              <a:rPr lang="sl-SI" sz="2400" dirty="0" smtClean="0"/>
              <a:t>, </a:t>
            </a:r>
            <a:r>
              <a:rPr lang="sl-SI" sz="2400" dirty="0" err="1" smtClean="0"/>
              <a:t>annual</a:t>
            </a:r>
            <a:endParaRPr lang="sl-SI" sz="2400" dirty="0"/>
          </a:p>
          <a:p>
            <a:endParaRPr lang="sl-SI" sz="2800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10" name="Slika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25145"/>
            <a:ext cx="5688632" cy="137852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2" name="Slika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498" y="1556792"/>
            <a:ext cx="2508885" cy="1726565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3" name="Slika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50965"/>
            <a:ext cx="1843405" cy="2552700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5363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Unified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city</a:t>
            </a:r>
            <a:r>
              <a:rPr lang="sl-SI" sz="3200" b="1" dirty="0" smtClean="0"/>
              <a:t> </a:t>
            </a:r>
            <a:r>
              <a:rPr lang="sl-SI" sz="3200" b="1" dirty="0" err="1" smtClean="0"/>
              <a:t>card</a:t>
            </a:r>
            <a:r>
              <a:rPr lang="sl-SI" sz="3200" b="1" dirty="0" smtClean="0"/>
              <a:t> - Urbana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179511" y="1628799"/>
            <a:ext cx="8496945" cy="180019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dirty="0"/>
              <a:t>15th March 2009 - start of testing period</a:t>
            </a:r>
          </a:p>
          <a:p>
            <a:pPr marL="0" lvl="0" indent="0">
              <a:buNone/>
            </a:pPr>
            <a:r>
              <a:rPr lang="en-US" sz="2400" dirty="0"/>
              <a:t>15th May 2009 - introduction of monthly Tickets</a:t>
            </a:r>
            <a:endParaRPr lang="sl-SI" sz="2400" dirty="0"/>
          </a:p>
          <a:p>
            <a:pPr marL="0" lvl="0" indent="0">
              <a:buNone/>
            </a:pPr>
            <a:r>
              <a:rPr lang="en-US" sz="2400" dirty="0" smtClean="0"/>
              <a:t>10th </a:t>
            </a:r>
            <a:r>
              <a:rPr lang="en-US" sz="2400" dirty="0"/>
              <a:t>May 2010 - end of the test period, transition on Contactless card </a:t>
            </a:r>
            <a:r>
              <a:rPr lang="en-US" sz="2400" dirty="0" err="1"/>
              <a:t>complited</a:t>
            </a:r>
            <a:endParaRPr lang="sl-SI" sz="3100" dirty="0" smtClean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7" name="Slika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185" y="3429000"/>
            <a:ext cx="2566854" cy="2119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8999"/>
            <a:ext cx="2805691" cy="1793875"/>
          </a:xfrm>
          <a:prstGeom prst="rect">
            <a:avLst/>
          </a:prstGeom>
          <a:noFill/>
          <a:ln w="25400">
            <a:solidFill>
              <a:srgbClr val="0085C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626" y="4221162"/>
            <a:ext cx="2742120" cy="1728117"/>
          </a:xfrm>
          <a:prstGeom prst="rect">
            <a:avLst/>
          </a:prstGeom>
          <a:noFill/>
          <a:ln w="25400">
            <a:solidFill>
              <a:srgbClr val="0085C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35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err="1" smtClean="0"/>
              <a:t>tickets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5752469" cy="3168352"/>
          </a:xfrm>
        </p:spPr>
        <p:txBody>
          <a:bodyPr>
            <a:normAutofit/>
          </a:bodyPr>
          <a:lstStyle/>
          <a:p>
            <a:r>
              <a:rPr lang="sl-SI" dirty="0" err="1"/>
              <a:t>v</a:t>
            </a:r>
            <a:r>
              <a:rPr lang="sl-SI" dirty="0" err="1" smtClean="0"/>
              <a:t>alue</a:t>
            </a:r>
            <a:r>
              <a:rPr lang="sl-SI" dirty="0" smtClean="0"/>
              <a:t> </a:t>
            </a:r>
            <a:r>
              <a:rPr lang="sl-SI" dirty="0" err="1" smtClean="0"/>
              <a:t>typ</a:t>
            </a:r>
            <a:r>
              <a:rPr lang="sl-SI" dirty="0" smtClean="0"/>
              <a:t> </a:t>
            </a:r>
            <a:r>
              <a:rPr lang="sl-SI" sz="2400" dirty="0" smtClean="0"/>
              <a:t>(</a:t>
            </a:r>
            <a:r>
              <a:rPr lang="sl-SI" sz="2000" dirty="0" smtClean="0"/>
              <a:t>up to 50,00 € prepayment)</a:t>
            </a:r>
            <a:r>
              <a:rPr lang="sl-SI" sz="2400" dirty="0" smtClean="0"/>
              <a:t> </a:t>
            </a:r>
          </a:p>
          <a:p>
            <a:pPr lvl="1"/>
            <a:r>
              <a:rPr lang="sl-SI" dirty="0" err="1" smtClean="0"/>
              <a:t>validity</a:t>
            </a:r>
            <a:r>
              <a:rPr lang="sl-SI" dirty="0" smtClean="0"/>
              <a:t> 90 min.</a:t>
            </a:r>
          </a:p>
          <a:p>
            <a:r>
              <a:rPr lang="sl-SI" dirty="0"/>
              <a:t>t</a:t>
            </a:r>
            <a:r>
              <a:rPr lang="sl-SI" dirty="0" smtClean="0"/>
              <a:t>ermin </a:t>
            </a:r>
            <a:r>
              <a:rPr lang="sl-SI" dirty="0" err="1" smtClean="0"/>
              <a:t>type</a:t>
            </a:r>
            <a:r>
              <a:rPr lang="sl-SI" dirty="0" smtClean="0"/>
              <a:t> (</a:t>
            </a:r>
            <a:r>
              <a:rPr lang="sl-SI" dirty="0" err="1" smtClean="0"/>
              <a:t>monthly</a:t>
            </a:r>
            <a:r>
              <a:rPr lang="sl-SI" dirty="0" smtClean="0"/>
              <a:t>)</a:t>
            </a:r>
          </a:p>
          <a:p>
            <a:pPr lvl="1"/>
            <a:r>
              <a:rPr lang="sl-SI" dirty="0" smtClean="0"/>
              <a:t>general, </a:t>
            </a:r>
            <a:r>
              <a:rPr lang="sl-SI" dirty="0" err="1" smtClean="0"/>
              <a:t>school</a:t>
            </a:r>
            <a:r>
              <a:rPr lang="sl-SI" dirty="0" smtClean="0"/>
              <a:t>,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err="1" smtClean="0"/>
              <a:t>retired</a:t>
            </a:r>
            <a:r>
              <a:rPr lang="sl-SI" dirty="0" smtClean="0"/>
              <a:t>, general </a:t>
            </a:r>
            <a:r>
              <a:rPr lang="sl-SI" dirty="0" err="1" smtClean="0"/>
              <a:t>with</a:t>
            </a:r>
            <a:r>
              <a:rPr lang="sl-SI" dirty="0" smtClean="0"/>
              <a:t>  </a:t>
            </a:r>
            <a:r>
              <a:rPr lang="sl-SI" dirty="0"/>
              <a:t>50% </a:t>
            </a:r>
            <a:r>
              <a:rPr lang="sl-SI" dirty="0" err="1" smtClean="0"/>
              <a:t>discount</a:t>
            </a:r>
            <a:r>
              <a:rPr lang="sl-SI" dirty="0"/>
              <a:t>,</a:t>
            </a:r>
            <a:r>
              <a:rPr lang="sl-SI" dirty="0" smtClean="0"/>
              <a:t>…</a:t>
            </a:r>
            <a:endParaRPr lang="sl-SI" dirty="0"/>
          </a:p>
          <a:p>
            <a:r>
              <a:rPr lang="sl-SI" dirty="0" err="1" smtClean="0"/>
              <a:t>payment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mobile</a:t>
            </a:r>
            <a:r>
              <a:rPr lang="sl-SI" dirty="0" smtClean="0"/>
              <a:t> </a:t>
            </a:r>
            <a:r>
              <a:rPr lang="sl-SI" dirty="0" err="1" smtClean="0"/>
              <a:t>phone</a:t>
            </a:r>
            <a:r>
              <a:rPr lang="sl-SI" dirty="0" smtClean="0"/>
              <a:t> </a:t>
            </a:r>
          </a:p>
          <a:p>
            <a:pPr lvl="1"/>
            <a:r>
              <a:rPr lang="sl-SI" dirty="0" err="1"/>
              <a:t>j</a:t>
            </a:r>
            <a:r>
              <a:rPr lang="sl-SI" dirty="0" err="1" smtClean="0"/>
              <a:t>ust</a:t>
            </a:r>
            <a:r>
              <a:rPr lang="sl-SI" dirty="0" smtClean="0"/>
              <a:t> one </a:t>
            </a:r>
            <a:r>
              <a:rPr lang="sl-SI" dirty="0" err="1" smtClean="0"/>
              <a:t>ride</a:t>
            </a:r>
            <a:endParaRPr lang="sl-SI" dirty="0"/>
          </a:p>
          <a:p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8" name="Slika 7" descr="2503201004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981" y="1556792"/>
            <a:ext cx="2779395" cy="208661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9" name="Slika 8" descr="C:\Jošt\Urbana iz Z\Implementacija sistema\Urbana_slike\URBANA_mPOS_Terminal_rend1.0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4" t="22105" r="17239" b="23945"/>
          <a:stretch/>
        </p:blipFill>
        <p:spPr bwMode="auto">
          <a:xfrm>
            <a:off x="2483768" y="4609927"/>
            <a:ext cx="3178278" cy="1698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lika 10" descr="C:\Jošt\Urbana iz Z\Implementacija sistema\Urbana_slike\URBANA_TicketValidator_rend1.0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3" r="8702"/>
          <a:stretch/>
        </p:blipFill>
        <p:spPr bwMode="auto">
          <a:xfrm>
            <a:off x="5940712" y="3717032"/>
            <a:ext cx="2809874" cy="26244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68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0"/>
            <a:r>
              <a:rPr lang="sl-SI" sz="3200" b="1" dirty="0" smtClean="0"/>
              <a:t>Urbana </a:t>
            </a:r>
            <a:r>
              <a:rPr lang="sl-SI" sz="3200" b="1" dirty="0" err="1" smtClean="0"/>
              <a:t>usage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179512" y="1700808"/>
            <a:ext cx="8784976" cy="3312368"/>
          </a:xfrm>
        </p:spPr>
        <p:txBody>
          <a:bodyPr>
            <a:normAutofit lnSpcReduction="10000"/>
          </a:bodyPr>
          <a:lstStyle/>
          <a:p>
            <a:r>
              <a:rPr lang="sl-SI" dirty="0" smtClean="0"/>
              <a:t>160.000 do 200.000 	</a:t>
            </a:r>
            <a:r>
              <a:rPr lang="sl-SI" dirty="0" err="1" smtClean="0"/>
              <a:t>passengers</a:t>
            </a:r>
            <a:r>
              <a:rPr lang="sl-SI" dirty="0" smtClean="0"/>
              <a:t> (trips) </a:t>
            </a:r>
            <a:r>
              <a:rPr lang="sl-SI" dirty="0" err="1" smtClean="0"/>
              <a:t>daily</a:t>
            </a:r>
            <a:r>
              <a:rPr lang="sl-SI" dirty="0" err="1"/>
              <a:t>	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r>
              <a:rPr lang="sl-SI" dirty="0" smtClean="0"/>
              <a:t>65.000 do 85.000 </a:t>
            </a:r>
            <a:r>
              <a:rPr lang="sl-SI" dirty="0" err="1" smtClean="0"/>
              <a:t>activ</a:t>
            </a:r>
            <a:r>
              <a:rPr lang="sl-SI" dirty="0" smtClean="0"/>
              <a:t> </a:t>
            </a:r>
            <a:r>
              <a:rPr lang="sl-SI" dirty="0" err="1" smtClean="0"/>
              <a:t>users</a:t>
            </a:r>
            <a:r>
              <a:rPr lang="sl-SI" dirty="0" smtClean="0"/>
              <a:t> </a:t>
            </a:r>
            <a:r>
              <a:rPr lang="sl-SI" dirty="0" err="1" smtClean="0"/>
              <a:t>daily</a:t>
            </a:r>
            <a:r>
              <a:rPr lang="sl-SI" dirty="0" smtClean="0"/>
              <a:t> </a:t>
            </a:r>
            <a:r>
              <a:rPr lang="sl-SI" dirty="0"/>
              <a:t>	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err="1" smtClean="0"/>
              <a:t>775.000	cards</a:t>
            </a:r>
            <a:r>
              <a:rPr lang="sl-SI" dirty="0" smtClean="0"/>
              <a:t> in </a:t>
            </a:r>
            <a:r>
              <a:rPr lang="sl-SI" dirty="0" err="1" smtClean="0"/>
              <a:t>system</a:t>
            </a:r>
            <a:r>
              <a:rPr lang="sl-SI" dirty="0" smtClean="0"/>
              <a:t> (</a:t>
            </a:r>
            <a:r>
              <a:rPr lang="sl-SI" dirty="0" err="1" smtClean="0"/>
              <a:t>valid</a:t>
            </a:r>
            <a:r>
              <a:rPr lang="sl-SI" dirty="0" smtClean="0"/>
              <a:t>)</a:t>
            </a:r>
          </a:p>
          <a:p>
            <a:endParaRPr lang="sl-SI" dirty="0"/>
          </a:p>
          <a:p>
            <a:r>
              <a:rPr lang="sl-SI" dirty="0" smtClean="0"/>
              <a:t>5.000 	</a:t>
            </a:r>
            <a:r>
              <a:rPr lang="sl-SI" dirty="0" err="1" smtClean="0"/>
              <a:t>payments</a:t>
            </a:r>
            <a:r>
              <a:rPr lang="sl-SI" dirty="0" smtClean="0"/>
              <a:t> </a:t>
            </a:r>
            <a:r>
              <a:rPr lang="sl-SI" dirty="0" err="1" smtClean="0"/>
              <a:t>daily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mobile</a:t>
            </a:r>
            <a:r>
              <a:rPr lang="sl-SI" dirty="0" smtClean="0"/>
              <a:t> </a:t>
            </a:r>
            <a:r>
              <a:rPr lang="sl-SI" dirty="0" err="1" smtClean="0"/>
              <a:t>phone</a:t>
            </a:r>
            <a:endParaRPr lang="sl-SI" dirty="0" smtClean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7315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tno">
  <a:themeElements>
    <a:clrScheme name="Mestn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stn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stn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1140</TotalTime>
  <Words>281</Words>
  <Application>Microsoft Office PowerPoint</Application>
  <PresentationFormat>Diaprojekcija na zaslonu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4" baseType="lpstr">
      <vt:lpstr>Mestno</vt:lpstr>
      <vt:lpstr>LPP Presentation</vt:lpstr>
      <vt:lpstr>Public transport in Ljubljana</vt:lpstr>
      <vt:lpstr>LPP d.o.o. , operating area</vt:lpstr>
      <vt:lpstr>Public transport in Ljubljana</vt:lpstr>
      <vt:lpstr>Ticketing system before Urbana</vt:lpstr>
      <vt:lpstr>Ticketing system before Urbana</vt:lpstr>
      <vt:lpstr>Unified city card - Urbana</vt:lpstr>
      <vt:lpstr>tickets</vt:lpstr>
      <vt:lpstr>Urbana usage</vt:lpstr>
      <vt:lpstr>Other …</vt:lpstr>
      <vt:lpstr>Additional…</vt:lpstr>
      <vt:lpstr>Control center </vt:lpstr>
      <vt:lpstr>Thak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Jošt Šmajdek</dc:creator>
  <cp:lastModifiedBy>Sara Arko</cp:lastModifiedBy>
  <cp:revision>84</cp:revision>
  <dcterms:created xsi:type="dcterms:W3CDTF">2011-09-24T10:15:00Z</dcterms:created>
  <dcterms:modified xsi:type="dcterms:W3CDTF">2013-10-07T11:40:35Z</dcterms:modified>
</cp:coreProperties>
</file>